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78" r:id="rId5"/>
    <p:sldId id="259" r:id="rId6"/>
    <p:sldId id="260" r:id="rId7"/>
    <p:sldId id="261" r:id="rId8"/>
    <p:sldId id="279" r:id="rId9"/>
    <p:sldId id="262" r:id="rId10"/>
    <p:sldId id="275" r:id="rId11"/>
    <p:sldId id="280" r:id="rId12"/>
    <p:sldId id="264" r:id="rId13"/>
    <p:sldId id="265" r:id="rId14"/>
    <p:sldId id="281" r:id="rId15"/>
    <p:sldId id="266" r:id="rId16"/>
    <p:sldId id="282" r:id="rId17"/>
    <p:sldId id="267" r:id="rId18"/>
    <p:sldId id="283" r:id="rId19"/>
    <p:sldId id="268" r:id="rId20"/>
    <p:sldId id="269" r:id="rId21"/>
    <p:sldId id="276" r:id="rId22"/>
    <p:sldId id="277" r:id="rId23"/>
    <p:sldId id="284" r:id="rId24"/>
    <p:sldId id="285" r:id="rId25"/>
    <p:sldId id="270" r:id="rId26"/>
    <p:sldId id="271" r:id="rId27"/>
    <p:sldId id="286" r:id="rId28"/>
    <p:sldId id="272" r:id="rId29"/>
    <p:sldId id="273" r:id="rId30"/>
    <p:sldId id="274" r:id="rId31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2003"/>
    <a:srgbClr val="673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688" autoAdjust="0"/>
  </p:normalViewPr>
  <p:slideViewPr>
    <p:cSldViewPr>
      <p:cViewPr varScale="1">
        <p:scale>
          <a:sx n="48" d="100"/>
          <a:sy n="48" d="100"/>
        </p:scale>
        <p:origin x="1262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338D3-FBD4-42BE-B295-6D156B0F2501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91C6F-F98B-4F07-B798-FB69693604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2930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/>
              <a:t>www.4tons.com.br</a:t>
            </a:r>
          </a:p>
          <a:p>
            <a:pPr algn="ctr"/>
            <a:r>
              <a:rPr lang="pt-BR" b="1" dirty="0"/>
              <a:t>Pr. </a:t>
            </a:r>
            <a:r>
              <a:rPr lang="pt-BR" b="1"/>
              <a:t>Marcelo Augusto de Carvalho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91C6F-F98B-4F07-B798-FB69693604D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6691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0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1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82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7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4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88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97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0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04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2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1561356"/>
            <a:ext cx="864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“Nem o marido nem a esposa devem pensar em exercer governo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__________________________ um sobre o outro. Não intentem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______________________um ao outro os seus desejos. Não é possível fazer isso e, ao mesmo tempo, reter o amor mútuo. Sede bondosos, pacientes, </a:t>
            </a:r>
            <a:r>
              <a:rPr lang="pt-BR" sz="2400" b="1" dirty="0" err="1">
                <a:solidFill>
                  <a:srgbClr val="432003"/>
                </a:solidFill>
              </a:rPr>
              <a:t>longânimos</a:t>
            </a:r>
            <a:r>
              <a:rPr lang="pt-BR" sz="2400" b="1" dirty="0">
                <a:solidFill>
                  <a:srgbClr val="432003"/>
                </a:solidFill>
              </a:rPr>
              <a:t>, corteses e cheios de consideração mútua. Pela graça de Deus podeis ter êxito em vos fazerdes mutuamente felizes, como prometeram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no voto matrimonial.” - {2MCP 50.3}</a:t>
            </a:r>
          </a:p>
        </p:txBody>
      </p:sp>
    </p:spTree>
    <p:extLst>
      <p:ext uri="{BB962C8B-B14F-4D97-AF65-F5344CB8AC3E}">
        <p14:creationId xmlns:p14="http://schemas.microsoft.com/office/powerpoint/2010/main" val="236520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1561356"/>
            <a:ext cx="864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“Nem o marido nem a esposa devem pensar em exercer governo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__________________________ um sobre o outro. Não intentem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______________________um ao outro os seus desejos. Não é possível fazer isso e, ao mesmo tempo, reter o amor mútuo. Sede bondosos, pacientes, </a:t>
            </a:r>
            <a:r>
              <a:rPr lang="pt-BR" sz="2400" b="1" dirty="0" err="1">
                <a:solidFill>
                  <a:srgbClr val="432003"/>
                </a:solidFill>
              </a:rPr>
              <a:t>longânimos</a:t>
            </a:r>
            <a:r>
              <a:rPr lang="pt-BR" sz="2400" b="1" dirty="0">
                <a:solidFill>
                  <a:srgbClr val="432003"/>
                </a:solidFill>
              </a:rPr>
              <a:t>, corteses e cheios de consideração mútua. Pela graça de Deus podeis ter êxito em vos fazerdes mutuamente felizes, como prometeram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no voto matrimonial.” - {2MCP 50.3}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99592" y="1844229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arbitrário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99592" y="220942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impor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5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1976561"/>
            <a:ext cx="7040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Como devem agir o marido e a mulher para preservarem a individualidade de cada um? 2MCP, 50: 4 e 5.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14510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9824" y="1904553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59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385396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“...Cada um deve promover a _________________________do outro. Essa é a vontade de Deus a seu respeito.” – {2MCP 50.4}</a:t>
            </a:r>
          </a:p>
          <a:p>
            <a:pPr algn="ctr"/>
            <a:endParaRPr lang="pt-BR" sz="2400" b="1" dirty="0">
              <a:solidFill>
                <a:srgbClr val="432003"/>
              </a:solidFill>
            </a:endParaRP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Entretanto, ao mesmo tempo que devem se unir como um só ser, nenhum de vocês deverá ____________________ a própria individualidade na do outro. Deus é o dono de sua individualidade. Devem perguntar a Ele: o que é correto? Que é errado? Como poderei eu melhor cumprir o propósito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de minha criação?...” - {2MCP 50.5}</a:t>
            </a:r>
          </a:p>
        </p:txBody>
      </p:sp>
    </p:spTree>
    <p:extLst>
      <p:ext uri="{BB962C8B-B14F-4D97-AF65-F5344CB8AC3E}">
        <p14:creationId xmlns:p14="http://schemas.microsoft.com/office/powerpoint/2010/main" val="352104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385396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“...Cada um deve promover a _________________________do outro. Essa é a vontade de Deus a seu respeito.” – {2MCP 50.4}</a:t>
            </a:r>
          </a:p>
          <a:p>
            <a:pPr algn="ctr"/>
            <a:endParaRPr lang="pt-BR" sz="2400" b="1" dirty="0">
              <a:solidFill>
                <a:srgbClr val="432003"/>
              </a:solidFill>
            </a:endParaRP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Entretanto, ao mesmo tempo que devem se unir como um só ser, nenhum de vocês deverá ____________________ a própria individualidade na do outro. Deus é o dono de sua individualidade. Devem perguntar a Ele: o que é correto? Que é errado? Como poderei eu melhor cumprir o propósito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de minha criação?...” - {2MCP 50.5}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860032" y="134533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felicidade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211960" y="283194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>
                <a:solidFill>
                  <a:srgbClr val="FF0000"/>
                </a:solidFill>
              </a:rPr>
              <a:t>perder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1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1489348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Qual o desejo de Deus para cada um de nós em relação à nossa individualidade?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2MCP, 52:3.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5536" y="3160048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“...O Senhor não quer que qualquer de Seus filhos seja a sombra de outros; mas deseja Ele que cada qual seja simplesmente sua _____________________, aprimorada, santificada, enobrecida, imitando a vida e o caráter do grande Modelo.” _ {2 MCP 52.3}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1527297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1417340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9701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1489348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Qual o desejo de Deus para cada um de nós em relação à nossa individualidade?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2MCP, 52:3.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5536" y="3160048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“...O Senhor não quer que qualquer de Seus filhos seja a sombra de outros; mas deseja Ele que cada qual seja simplesmente sua _____________________, aprimorada, santificada, enobrecida, imitando a vida e o caráter do grande Modelo.” _ {2 MCP 52.3}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1527297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1417340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27584" y="381735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própria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pessoa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8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2185035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Como posso libertar-me do sentimento de culpa? 2MCP, 69:2.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24963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9824" y="191500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282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313388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“Esse sentimento de culpa tem de ser __________________________ aos pés da cruz do Calvário. O senso de </a:t>
            </a:r>
            <a:r>
              <a:rPr lang="pt-BR" sz="2400" b="1" dirty="0" err="1">
                <a:solidFill>
                  <a:srgbClr val="432003"/>
                </a:solidFill>
              </a:rPr>
              <a:t>pecaminosidade</a:t>
            </a:r>
            <a:r>
              <a:rPr lang="pt-BR" sz="2400" b="1" dirty="0">
                <a:solidFill>
                  <a:srgbClr val="432003"/>
                </a:solidFill>
              </a:rPr>
              <a:t> envenenou as fontes da vida e da verdadeira felicidade. Agora Jesus diz: deponho tudo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sobre mim. Eu levarei seu pecado. Eu lhe darei paz. Não destrua por mais tempo seu respeito próprio, pois Eu o comprei com o preço do Meu próprio sangue. Você é Meu. sua vontade enfraquecida, Eu fortalecerei; seu remorso pelo pecado, Eu removerei.” - {2MCP 69.2}</a:t>
            </a:r>
          </a:p>
        </p:txBody>
      </p:sp>
    </p:spTree>
    <p:extLst>
      <p:ext uri="{BB962C8B-B14F-4D97-AF65-F5344CB8AC3E}">
        <p14:creationId xmlns:p14="http://schemas.microsoft.com/office/powerpoint/2010/main" val="197837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313388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“Esse sentimento de culpa tem de ser __________________________ aos pés da cruz do Calvário. O senso de </a:t>
            </a:r>
            <a:r>
              <a:rPr lang="pt-BR" sz="2400" b="1" dirty="0" err="1">
                <a:solidFill>
                  <a:srgbClr val="432003"/>
                </a:solidFill>
              </a:rPr>
              <a:t>pecaminosidade</a:t>
            </a:r>
            <a:r>
              <a:rPr lang="pt-BR" sz="2400" b="1" dirty="0">
                <a:solidFill>
                  <a:srgbClr val="432003"/>
                </a:solidFill>
              </a:rPr>
              <a:t> envenenou as fontes da vida e da verdadeira felicidade. Agora Jesus diz: deponho tudo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sobre mim. Eu levarei seu pecado. Eu lhe darei paz. Não destrua por mais tempo seu respeito próprio, pois Eu o comprei com o preço do Meu próprio sangue. Você é Meu. sua vontade enfraquecida, Eu fortalecerei; seu remorso pelo pecado, Eu removerei.” - {2MCP 69.2}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02856" y="163336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deposto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2048569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Quais atitudes devemos ter para com os que erram e se sentem culpados?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2MCP, 70:4.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14510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1904553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65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705372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“Ninguém jamais se torna melhor pela denúncia e recriminação. Falar de sua culpa a uma pessoa tentada de modo algum lhe incute a resolução de ser melhor. _________________________ o que erra, o desanimado, para Aquele que é capaz de salvar perfeitamente a todos os que vão a Ele. ___________________ o que ele pode se tornar.</a:t>
            </a:r>
          </a:p>
        </p:txBody>
      </p:sp>
    </p:spTree>
    <p:extLst>
      <p:ext uri="{BB962C8B-B14F-4D97-AF65-F5344CB8AC3E}">
        <p14:creationId xmlns:p14="http://schemas.microsoft.com/office/powerpoint/2010/main" val="416732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201316"/>
            <a:ext cx="84249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_________________ que não há nele nada que o recomende a Deus, mas que Cristo morreu por ele a fim de que ele possa ser aceito no Amado. ____________________ esperança, mostrando-lhe que na força de Cristo ele pode proceder melhor. ___________________ as possibilidades que lhe pertencem. ___________________ as alturas que pode alcançar.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___________________ a apegar-se à misericórdia do Senhor, a confiar em Seu poder de perdoar. Jesus está à espera de tomá-lo pela mão, desejoso de dar-lhe poder para levar uma vida nobre, virtuosa.” - {2MCP 70.4}</a:t>
            </a:r>
          </a:p>
        </p:txBody>
      </p:sp>
    </p:spTree>
    <p:extLst>
      <p:ext uri="{BB962C8B-B14F-4D97-AF65-F5344CB8AC3E}">
        <p14:creationId xmlns:p14="http://schemas.microsoft.com/office/powerpoint/2010/main" val="228152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705372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“Ninguém jamais se torna melhor pela denúncia e recriminação. Falar de sua culpa a uma pessoa tentada de modo algum lhe incute a resolução de ser melhor. _________________________ o que erra, o desanimado, para Aquele que é capaz de salvar perfeitamente a todos os que vão a Ele. ___________________ o que ele pode se tornar.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292080" y="233631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Encaminhai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580112" y="307352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Mostrai-lhe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201316"/>
            <a:ext cx="84249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_________________ que não há nele nada que o recomende a Deus, mas que Cristo morreu por ele a fim de que ele possa ser aceito no Amado. ____________________ esperança, mostrando-lhe que na força de Cristo ele pode proceder melhor. ___________________ as possibilidades que lhe pertencem. ___________________ as alturas que pode alcançar.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___________________ a apegar-se à misericórdia do Senhor, a confiar em Seu poder de perdoar. Jesus está à espera de tomá-lo pela mão, desejoso de dar-lhe poder para levar uma vida nobre, virtuosa.” - {2MCP 70.4}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39552" y="118215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Dizei-lhe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635896" y="184938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Inspirai-lhe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94982" y="257092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Apresentai-lhe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31640" y="292950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Apontai-lhe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94982" y="336155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Ajudai</a:t>
            </a:r>
            <a:r>
              <a:rPr lang="es-ES" sz="2800" b="1" dirty="0">
                <a:solidFill>
                  <a:srgbClr val="FF0000"/>
                </a:solidFill>
              </a:rPr>
              <a:t>-o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6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20391" y="2185035"/>
            <a:ext cx="7056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Como podemos ser vencedores sobre o pecado e a culpa? 2MCP, 73:4.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24963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9824" y="191500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8150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705372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 No entanto, para vocês há esperança em Cristo. Deus não nos manda vencer em nossas próprias forças. Ele pede que nos ___________________ bem perto </a:t>
            </a:r>
            <a:r>
              <a:rPr lang="pt-BR" sz="2400" b="1" dirty="0" err="1">
                <a:solidFill>
                  <a:srgbClr val="432003"/>
                </a:solidFill>
              </a:rPr>
              <a:t>dEle.</a:t>
            </a:r>
            <a:r>
              <a:rPr lang="pt-BR" sz="2400" b="1" dirty="0">
                <a:solidFill>
                  <a:srgbClr val="432003"/>
                </a:solidFill>
              </a:rPr>
              <a:t> Sejam quais forem as dificuldades sob as quais lutemos, que nos façam </a:t>
            </a:r>
            <a:r>
              <a:rPr lang="pt-BR" sz="2400" b="1" dirty="0" err="1">
                <a:solidFill>
                  <a:srgbClr val="432003"/>
                </a:solidFill>
              </a:rPr>
              <a:t>incurvar</a:t>
            </a:r>
            <a:r>
              <a:rPr lang="pt-BR" sz="2400" b="1" dirty="0">
                <a:solidFill>
                  <a:srgbClr val="432003"/>
                </a:solidFill>
              </a:rPr>
              <a:t> o corpo e a alma, Ele está à espera para nos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_________________________.”- {2MCP 73.4}</a:t>
            </a:r>
          </a:p>
        </p:txBody>
      </p:sp>
    </p:spTree>
    <p:extLst>
      <p:ext uri="{BB962C8B-B14F-4D97-AF65-F5344CB8AC3E}">
        <p14:creationId xmlns:p14="http://schemas.microsoft.com/office/powerpoint/2010/main" val="4324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705372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 No entanto, para vocês há esperança em Cristo. Deus não nos manda vencer em nossas próprias forças. Ele pede que nos ___________________ bem perto </a:t>
            </a:r>
            <a:r>
              <a:rPr lang="pt-BR" sz="2400" b="1" dirty="0" err="1">
                <a:solidFill>
                  <a:srgbClr val="432003"/>
                </a:solidFill>
              </a:rPr>
              <a:t>dEle.</a:t>
            </a:r>
            <a:r>
              <a:rPr lang="pt-BR" sz="2400" b="1" dirty="0">
                <a:solidFill>
                  <a:srgbClr val="432003"/>
                </a:solidFill>
              </a:rPr>
              <a:t> Sejam quais forem as dificuldades sob as quais lutemos, que nos façam </a:t>
            </a:r>
            <a:r>
              <a:rPr lang="pt-BR" sz="2400" b="1" dirty="0" err="1">
                <a:solidFill>
                  <a:srgbClr val="432003"/>
                </a:solidFill>
              </a:rPr>
              <a:t>incurvar</a:t>
            </a:r>
            <a:r>
              <a:rPr lang="pt-BR" sz="2400" b="1" dirty="0">
                <a:solidFill>
                  <a:srgbClr val="432003"/>
                </a:solidFill>
              </a:rPr>
              <a:t> o corpo e a alma, Ele está à espera para nos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_________________________.”- {2MCP 73.4}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94982" y="232527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acheguemos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339752" y="349047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>
                <a:solidFill>
                  <a:srgbClr val="FF0000"/>
                </a:solidFill>
              </a:rPr>
              <a:t>libertar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7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2201877"/>
            <a:ext cx="8275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38100" dist="43180" dir="5400000">
                    <a:srgbClr val="000000"/>
                  </a:innerShdw>
                </a:effectLst>
                <a:latin typeface="Arial Black" panose="020B0A04020102020204" pitchFamily="34" charset="0"/>
              </a:rPr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356301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313388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“Ensinem toda pessoa a apoiar-se nos braços do poder infinito. Há na vivência cristã uma individualidade que tem de ser preservada em todo agente humano, e essa responsabilidade não pode ser removida de nenhuma pessoa. Cada qual tem suas próprias batalhas a ferir, sua própria experiência cristã a ganhar, independente, em alguns aspectos, da experiência de qualquer outra pessoa; e Deus tem lições que cada um deve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aprender por si mesmo, as quais nenhum outro pode aprender em seu lugar.” (Mente, caráter e personalidade, </a:t>
            </a:r>
            <a:r>
              <a:rPr lang="pt-BR" sz="2400" b="1" dirty="0" err="1">
                <a:solidFill>
                  <a:srgbClr val="432003"/>
                </a:solidFill>
              </a:rPr>
              <a:t>vol.II</a:t>
            </a:r>
            <a:r>
              <a:rPr lang="pt-BR" sz="2400" b="1" dirty="0">
                <a:solidFill>
                  <a:srgbClr val="432003"/>
                </a:solidFill>
              </a:rPr>
              <a:t>, p.54).</a:t>
            </a:r>
          </a:p>
        </p:txBody>
      </p:sp>
    </p:spTree>
    <p:extLst>
      <p:ext uri="{BB962C8B-B14F-4D97-AF65-F5344CB8AC3E}">
        <p14:creationId xmlns:p14="http://schemas.microsoft.com/office/powerpoint/2010/main" val="416289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9552" y="1692012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“Cada ser humano criado à imagem de Deus é dotado de uma característica própria do Criador: a individualidade, capacidade de pensar e agir. Os homens nos quais se desenvolve essa qualidade são os que encaram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responsabilidades, lideram empreendimentos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e influenciam pessoas.”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(Mente, caráter e personalidade, vol. II, p. 49).</a:t>
            </a:r>
          </a:p>
        </p:txBody>
      </p:sp>
    </p:spTree>
    <p:extLst>
      <p:ext uri="{BB962C8B-B14F-4D97-AF65-F5344CB8AC3E}">
        <p14:creationId xmlns:p14="http://schemas.microsoft.com/office/powerpoint/2010/main" val="35895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201316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ATIVIDADE EM FAMÍLIA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03648" y="2425452"/>
            <a:ext cx="3353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Experimente respeitar a individualidade de cada um dos membros da sua família e seja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uma inspiração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para eles. </a:t>
            </a:r>
          </a:p>
        </p:txBody>
      </p:sp>
      <p:sp>
        <p:nvSpPr>
          <p:cNvPr id="5" name="CaixaDeTexto 4"/>
          <p:cNvSpPr txBox="1"/>
          <p:nvPr/>
        </p:nvSpPr>
        <p:spPr>
          <a:xfrm rot="192359">
            <a:off x="4880412" y="2084511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Se você ou alguém da sua família sofre com a culpa, ore por e com ele(a) para que Deus o(a) liberte.</a:t>
            </a:r>
          </a:p>
        </p:txBody>
      </p:sp>
    </p:spTree>
    <p:extLst>
      <p:ext uri="{BB962C8B-B14F-4D97-AF65-F5344CB8AC3E}">
        <p14:creationId xmlns:p14="http://schemas.microsoft.com/office/powerpoint/2010/main" val="9871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9926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62121" y="1528647"/>
            <a:ext cx="6842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A minha individualidade deve ser submersa (emergida) na do outro? 2MCP, 49:2.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5536" y="1325587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68613" y="2641476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“...Cada qual tem uma individualidade separada e distinta de todas as outras. Cada um tem de estar convencido por si mesmo, e convertido por si mesmo. ... _________________________ submergir sua individualidade na de outro. Cada qual tem de, por sua própria ação, render-se a Deus e ao ministério da piedade.” - {2MCPI 49.2}</a:t>
            </a:r>
          </a:p>
        </p:txBody>
      </p:sp>
    </p:spTree>
    <p:extLst>
      <p:ext uri="{BB962C8B-B14F-4D97-AF65-F5344CB8AC3E}">
        <p14:creationId xmlns:p14="http://schemas.microsoft.com/office/powerpoint/2010/main" val="40744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9926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62121" y="1528647"/>
            <a:ext cx="6842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A minha individualidade deve ser submersa (emergida) na do outro? 2MCP, 49:2.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5536" y="1325587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68613" y="2641476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“...Cada qual tem uma individualidade separada e distinta de todas as outras. Cada um tem de estar convencido por si mesmo, e convertido por si mesmo. ... _________________________ submergir sua individualidade na de outro. Cada qual tem de, por sua própria ação, render-se a Deus e ao ministério da piedade.” - {2MCPI 49.2}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220072" y="334239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Ninguém</a:t>
            </a:r>
            <a:r>
              <a:rPr lang="es-ES" sz="2800" b="1" dirty="0">
                <a:solidFill>
                  <a:srgbClr val="FF0000"/>
                </a:solidFill>
              </a:rPr>
              <a:t> pode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30974" y="2048569"/>
            <a:ext cx="7045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Como podemos prejudicar o desenvolvimento da individualidade de uma criança? Qual seria a forma correta de ensiná-la? 2MCP, 50:2.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86518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9824" y="1976561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519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1313388"/>
            <a:ext cx="864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“Pode a criança ser tão disciplinada que, como o animal, não tenha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______________________ própria, perdendo-se a sua individualidade na do mestre. ... Tanto quanto possível, deve cada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_________________ ser ensinada a ter ______________________ em si mesma. Pondo em exercício as várias faculdades, aprenderá onde é mais forte e em que é deficiente. O instrutor sábio dará especial atenção ao desenvolvimento dos traços mais fracos, para que a criança possa formar um caráter bem equilibrado e harmonioso.” - {2MCP 50.2}</a:t>
            </a:r>
          </a:p>
        </p:txBody>
      </p:sp>
    </p:spTree>
    <p:extLst>
      <p:ext uri="{BB962C8B-B14F-4D97-AF65-F5344CB8AC3E}">
        <p14:creationId xmlns:p14="http://schemas.microsoft.com/office/powerpoint/2010/main" val="241917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1313388"/>
            <a:ext cx="864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“Pode a criança ser tão disciplinada que, como o animal, não tenha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______________________ própria, perdendo-se a sua individualidade na do mestre. ... Tanto quanto possível, deve cada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_________________ ser ensinada a ter ______________________ em si mesma. Pondo em exercício as várias faculdades, aprenderá onde é mais forte e em que é deficiente. O instrutor sábio dará especial atenção ao desenvolvimento dos traços mais fracos, para que a criança possa formar um caráter bem equilibrado e harmonioso.” - {2MCP 50.2}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547664" y="163336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vontade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1520" y="235344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criança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652120" y="235344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confiança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6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1976561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Qual o alerta que o Espírito de Profecias faz sobre a individualidade no casamento? 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2MCP, 50:3.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14510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1904553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7310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1830</Words>
  <Application>Microsoft Office PowerPoint</Application>
  <PresentationFormat>Apresentação na tela (16:10)</PresentationFormat>
  <Paragraphs>98</Paragraphs>
  <Slides>30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4" baseType="lpstr">
      <vt:lpstr>Arial</vt:lpstr>
      <vt:lpstr>Arial Black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MENTE CARÁTER E PERSONALIDADE 2</dc:subject>
  <dc:creator>Pr. MARCELO AUGUSTO DE CARVALHO; Alana</dc:creator>
  <cp:keywords>www.4tons.com.br</cp:keywords>
  <dc:description>COMÉRCIO PROIBIDO. USO PESSOAL</dc:description>
  <cp:lastModifiedBy>Pr. Marcelo Carvalho</cp:lastModifiedBy>
  <cp:revision>16</cp:revision>
  <dcterms:created xsi:type="dcterms:W3CDTF">2016-12-18T22:29:45Z</dcterms:created>
  <dcterms:modified xsi:type="dcterms:W3CDTF">2017-12-28T12:18:34Z</dcterms:modified>
  <cp:category>ADORAÇÃO EM FAMÍLIA 2017</cp:category>
</cp:coreProperties>
</file>