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80" r:id="rId9"/>
    <p:sldId id="262" r:id="rId10"/>
    <p:sldId id="281" r:id="rId11"/>
    <p:sldId id="264" r:id="rId12"/>
    <p:sldId id="282" r:id="rId13"/>
    <p:sldId id="266" r:id="rId14"/>
    <p:sldId id="278" r:id="rId15"/>
    <p:sldId id="283" r:id="rId16"/>
    <p:sldId id="267" r:id="rId17"/>
    <p:sldId id="268" r:id="rId18"/>
    <p:sldId id="284" r:id="rId19"/>
    <p:sldId id="269" r:id="rId20"/>
    <p:sldId id="285" r:id="rId21"/>
    <p:sldId id="276" r:id="rId22"/>
    <p:sldId id="270" r:id="rId23"/>
    <p:sldId id="271" r:id="rId24"/>
    <p:sldId id="286" r:id="rId25"/>
    <p:sldId id="272" r:id="rId26"/>
    <p:sldId id="273" r:id="rId27"/>
    <p:sldId id="274" r:id="rId28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22" autoAdjust="0"/>
  </p:normalViewPr>
  <p:slideViewPr>
    <p:cSldViewPr>
      <p:cViewPr varScale="1">
        <p:scale>
          <a:sx n="46" d="100"/>
          <a:sy n="46" d="100"/>
        </p:scale>
        <p:origin x="1310" y="3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2B3D4-39A2-4DA1-9754-6D0C5C0C62BC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8FC60-EE99-49F4-B641-F398970C94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98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8FC60-EE99-49F4-B641-F398970C949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713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632204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agir em relação aos que erram?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106:4.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52729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41734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18918" y="312639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“...Façam com que as preciosas verdades do evangelho matem a força do mal. Manifestem um espírito_______________, ______________ para com os que erram. Coloquem-se em contato com os corações.” - {2MCP 106.4}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508104" y="338800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>
                <a:solidFill>
                  <a:srgbClr val="FF0000"/>
                </a:solidFill>
              </a:rPr>
              <a:t>brando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379360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compassivo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537456"/>
            <a:ext cx="704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O que acontece com as crianças quando os pais estão em desacordo? 2MCP, 106:6.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432549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322592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5536" y="278887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“Os pais criam em alto grau a atmosfera do círculo doméstico, e quando há desacordo entre os pais, os filhos _________________________do mesmo espírito. Tornam agradável a atmosfera do lar mediante terna solicitude...”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- {2MCP 106.6}</a:t>
            </a: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537456"/>
            <a:ext cx="704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O que acontece com as crianças quando os pais estão em desacordo? 2MCP, 106:6.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432549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322592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5536" y="278887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“Os pais criam em alto grau a atmosfera do círculo doméstico, e quando há desacordo entre os pais, os filhos _________________________do mesmo espírito. Tornam agradável a atmosfera do lar mediante terna solicitude...”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- {2MCP 106.6}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588636" y="348640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participam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687369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o conselho do Espirito de Profecia sobre a forma de tratar as controvérsias? 2MCP 107:1.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52729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41734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1338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“Como uma família, vocês podem ser felizes ou não. Fica ao encargo de vocês. Seu próprio _______________determinará o futuro. Precisam abrandar as agudas arestas de seu caráter, e só </a:t>
            </a:r>
            <a:r>
              <a:rPr lang="pt-BR" sz="2400" b="1" dirty="0" err="1">
                <a:solidFill>
                  <a:srgbClr val="432003"/>
                </a:solidFill>
              </a:rPr>
              <a:t>proferir_____________das</a:t>
            </a:r>
            <a:r>
              <a:rPr lang="pt-BR" sz="2400" b="1" dirty="0">
                <a:solidFill>
                  <a:srgbClr val="432003"/>
                </a:solidFill>
              </a:rPr>
              <a:t> quais não terão que se envergonhar de reencontrar no dia de Deus. ... Podem discordar acerca de coisas pequenas que não merecem discussão, e o resultado será aborrecimento. O caminho do justo é caminho de paz...” 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- {2MCP 107.1}</a:t>
            </a: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1338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“Como uma família, vocês podem ser felizes ou não. Fica ao encargo de vocês. Seu próprio _______________determinará o futuro. Precisam abrandar as agudas arestas de seu caráter, e só </a:t>
            </a:r>
            <a:r>
              <a:rPr lang="pt-BR" sz="2400" b="1" dirty="0" err="1">
                <a:solidFill>
                  <a:srgbClr val="432003"/>
                </a:solidFill>
              </a:rPr>
              <a:t>proferir_____________das</a:t>
            </a:r>
            <a:r>
              <a:rPr lang="pt-BR" sz="2400" b="1" dirty="0">
                <a:solidFill>
                  <a:srgbClr val="432003"/>
                </a:solidFill>
              </a:rPr>
              <a:t> quais não terão que se envergonhar de reencontrar no dia de Deus. ... Podem discordar acerca de coisas pequenas que não merecem discussão, e o resultado será aborrecimento. O caminho do justo é caminho de paz...” 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- {2MCP 107.1}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139952" y="161420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procedimento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15616" y="231366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palavras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921396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tipo de sentimentos surgem nos filhos quando os pais irritam-se e xingam?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107: 2 e3.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13388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“Palavras ásperas e iradas não são de origem celeste. Xingar e irritar-se nunca ajudam. Em vez disso, ____________________os piores sentimentos do coração humano. Quando os seus filhos cometem um erro e estão cheios de rebelião, e são tentados a falar e agir asperamente, espere antes de corrigi-los. Dê a eles uma oportunidade para pensar, e deixai que seu temperamento se acalme. - {2MCP 107.2}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Ao tratarem bondosa e ternamente com seus filhos, tanto eles como vocês receberão as bênçãos do Senhor...” - {2MCP 107.3}</a:t>
            </a:r>
          </a:p>
        </p:txBody>
      </p:sp>
    </p:spTree>
    <p:extLst>
      <p:ext uri="{BB962C8B-B14F-4D97-AF65-F5344CB8AC3E}">
        <p14:creationId xmlns:p14="http://schemas.microsoft.com/office/powerpoint/2010/main" val="25618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13388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“Palavras ásperas e iradas não são de origem celeste. Xingar e irritar-se nunca ajudam. Em vez disso, ____________________os piores sentimentos do coração humano. Quando os seus filhos cometem um erro e estão cheios de rebelião, e são tentados a falar e agir asperamente, espere antes de corrigi-los. Dê a eles uma oportunidade para pensar, e deixai que seu temperamento se acalme. - {2MCP 107.2}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Ao tratarem bondosa e ternamente com seus filhos, tanto eles como vocês receberão as bênçãos do Senhor...” - {2MCP 107.3}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36096" y="163336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despertam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209428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deve ser o relacionamento do marido com a esposa? MCP, 107:7.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1451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0455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45332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“Entre o marido e a esposa deve existir perfeita___________________. Juntos, devem considerar suas responsabilidades. Operar _____________pelo mais alto benefício dos filhos. ___________________devem, em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presença dos filhos, criticar-se mutuamente os planos, ou discutir a maneira de julgar um do outro. Tenha a esposa o cuidado de não tornar mais difícil a obra do marido pelos filhos. Apoie o marido as mãos da esposa, dando-lhe sábios conselhos e afetuoso ânimo.” - {2MCP 107.7}</a:t>
            </a:r>
          </a:p>
        </p:txBody>
      </p:sp>
    </p:spTree>
    <p:extLst>
      <p:ext uri="{BB962C8B-B14F-4D97-AF65-F5344CB8AC3E}">
        <p14:creationId xmlns:p14="http://schemas.microsoft.com/office/powerpoint/2010/main" val="31249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45332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“Entre o marido e a esposa deve existir perfeita___________________. Juntos, devem considerar suas responsabilidades. Operar _____________pelo mais alto benefício dos filhos. ___________________devem, em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presença dos filhos, criticar-se mutuamente os planos, ou discutir a maneira de julgar um do outro. Tenha a esposa o cuidado de não tornar mais difícil a obra do marido pelos filhos. Apoie o marido as mãos da esposa, dando-lhe sábios conselhos e afetuoso ânimo.” - {2MCP 107.7}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91680" y="163336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confiança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23928" y="199340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>
                <a:solidFill>
                  <a:srgbClr val="FF0000"/>
                </a:solidFill>
              </a:rPr>
              <a:t>juntos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07904" y="242545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jamais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391" y="2185035"/>
            <a:ext cx="70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Ao disciplinar uma criança quais cuidados os pais devem ter? 2MCP 108:2.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“Você não tem o direito de trazer uma nuvem _________________sobre a ___________________de seus filhos mediante repreensão ou severa censura por erros _________________________. Deve-se fazer que o verdadeiro mal apareça justamente tão pecaminoso como é, e deve-se assumir uma _______________________decidida e firme para evitar sua repetição; contudo, não se deve deixar a criança num estado de espírito sem solução, mas com certa coragem de que possa melhorar e alcançar sua confiança e aprovação. As crianças podem </a:t>
            </a:r>
            <a:r>
              <a:rPr lang="pt-BR" sz="2000" b="1" dirty="0" err="1"/>
              <a:t>dese-jar</a:t>
            </a:r>
            <a:r>
              <a:rPr lang="pt-BR" sz="2000" b="1" dirty="0"/>
              <a:t> fazer o que é correto, podem se propor a serem obedientes de coração, mas necessitam de auxílio e de incentivos.” - {2MCP 108.2}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“Você não tem o direito de trazer uma nuvem _________________sobre a ___________________de seus filhos mediante repreensão ou severa censura por erros _________________________. Deve-se fazer que o verdadeiro mal apareça justamente tão pecaminoso como é, e deve-se assumir uma _______________________decidida e firme para evitar sua repetição; contudo, não se deve deixar a criança num estado de espírito sem solução, mas com certa coragem de que possa melhorar e alcançar sua confiança e aprovação. As crianças podem desejar fazer o que é correto, podem se propor a serem obedientes de coração, mas necessitam de auxílio e de incentivos.” - {2MCP 108.2} 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136788" y="15613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sombria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3528" y="18761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felicidade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09539" y="220942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>
                <a:solidFill>
                  <a:srgbClr val="FF0000"/>
                </a:solidFill>
              </a:rPr>
              <a:t>insignificantes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71600" y="283833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atitude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“Haja paz no lar, e haverá paz na igreja. Essa preciosa experiência levada para a igreja será um meio de criar bondoso afeto de uns para com os outros. Acabarão as contendas. Será vista verdadeira cortesia cristã entre os membros da igreja. O mundo conhecerá que eles têm estado com Jesus e que </a:t>
            </a:r>
            <a:r>
              <a:rPr lang="pt-BR" sz="2400" b="1" dirty="0" err="1">
                <a:solidFill>
                  <a:srgbClr val="432003"/>
                </a:solidFill>
              </a:rPr>
              <a:t>dEle</a:t>
            </a:r>
            <a:r>
              <a:rPr lang="pt-BR" sz="2400" b="1" dirty="0">
                <a:solidFill>
                  <a:srgbClr val="432003"/>
                </a:solidFill>
              </a:rPr>
              <a:t> tem aprendido. Que impressão exerceria a igreja sobre 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mundo se todos os membros levassem vida cristã!”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(Mente, caráter e personalidade, vol. II, p. 108).</a:t>
            </a: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1560" y="112930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3648" y="1701304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Antes de resolver um problema familiar experimente fazer uma reunião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com todos os envolvidos na possível solução, esforçando-se para ouvir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e considerar todas as opiniões. Lembre-se de orar antes.</a:t>
            </a: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489348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“Deus é a personificação da benevolência, misericórdia e amor. Os que se acham verdadeiramente ligados a Ele não podem estar em divergência, uns com os outros. Seu Espírito reinando no coração, criará harmonia, amor e união. O contrário disto se vê entre os filhos de Satanás. É sua obra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provocar inveja, discórdia e ciúme. Em nome de meu Senhor, eu pergunto aos professos seguidores de Cristo: Que frutos produzem?” (</a:t>
            </a:r>
            <a:r>
              <a:rPr lang="pt-BR" sz="2400" b="1" dirty="0" err="1">
                <a:solidFill>
                  <a:srgbClr val="432003"/>
                </a:solidFill>
              </a:rPr>
              <a:t>Mente,caráter</a:t>
            </a:r>
            <a:r>
              <a:rPr lang="pt-BR" sz="2400" b="1" dirty="0">
                <a:solidFill>
                  <a:srgbClr val="432003"/>
                </a:solidFill>
              </a:rPr>
              <a:t> e personalidade, vol. II, p.104).</a:t>
            </a: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992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62121" y="1528647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colheremos ao semearmos contendas e discórdias? 2MCP, 104:3.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32558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30735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“Quem espalha as sementes da dissensão e discórdia, colhe em sua própria alma os frutos _________________________. O próprio ato de olhar para o mal nos outros, desenvolve o mal em quem olha.”- {2MCP 104.3}</a:t>
            </a: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992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62121" y="1528647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colheremos ao semearmos contendas e discórdias? 2MCP, 104:3.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32558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30735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“Quem espalha as sementes da dissensão e discórdia, colhe em sua própria alma os frutos _________________________. O próprio ato de olhar para o mal nos outros, desenvolve o mal em quem olha.”- {2MCP 104.3}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716016" y="334472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>
                <a:solidFill>
                  <a:srgbClr val="FF0000"/>
                </a:solidFill>
              </a:rPr>
              <a:t>mortíferos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0974" y="2048569"/>
            <a:ext cx="7045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alerta nos é dado sobre contendas, lutas e processos judiciais entre irmãos?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104:3.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8651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7656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6449" y="1849388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“...Contendas, lutas e processos judiciais entre irmãos são uma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_________________________para a causa da verdade. Os que seguem esse procedimento expõem a ____________________ao ridículo de seus inimigos e levam a triunfar os poderes das trevas. Eles traspassam de novo as feridas de Cristo e O expõem ao opróbrio público.” - {2MCP 104.3}</a:t>
            </a:r>
          </a:p>
        </p:txBody>
      </p:sp>
    </p:spTree>
    <p:extLst>
      <p:ext uri="{BB962C8B-B14F-4D97-AF65-F5344CB8AC3E}">
        <p14:creationId xmlns:p14="http://schemas.microsoft.com/office/powerpoint/2010/main" val="24191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6449" y="1849388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“...Contendas, lutas e processos judiciais entre irmãos são uma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_________________________para a causa da verdade. Os que seguem esse procedimento expõem a ____________________ao ridículo de seus inimigos e levam a triunfar os poderes das trevas. Eles traspassam de novo as feridas de Cristo e O expõem ao opróbrio público.” - {2MCP 104.3}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15616" y="2150053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desgraça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64088" y="2492825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igreja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632204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agir em relação aos que erram?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106:4.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52729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41734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18918" y="312639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“...Façam com que as preciosas verdades do evangelho matem a força do mal. Manifestem um espírito_______________, ______________ para com os que erram. Coloquem-se em contato com os corações.” - {2MCP 106.4}</a:t>
            </a: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1572</Words>
  <Application>Microsoft Office PowerPoint</Application>
  <PresentationFormat>Apresentação na tela (16:10)</PresentationFormat>
  <Paragraphs>81</Paragraphs>
  <Slides>27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2</dc:subject>
  <dc:creator>Pr. MARCELO AUGUSTO DE CARVALHO; Alana</dc:creator>
  <cp:keywords>www.4tons.com.br</cp:keywords>
  <dc:description>COMÉRCIO PROIBIDO. USO PESSOAL</dc:description>
  <cp:lastModifiedBy>Pr. Marcelo Carvalho</cp:lastModifiedBy>
  <cp:revision>19</cp:revision>
  <dcterms:created xsi:type="dcterms:W3CDTF">2016-12-18T22:29:45Z</dcterms:created>
  <dcterms:modified xsi:type="dcterms:W3CDTF">2017-12-28T12:18:47Z</dcterms:modified>
  <cp:category>ADORAÇÃO EM FAMÍLIA 2017</cp:category>
</cp:coreProperties>
</file>