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09075" cy="5111750"/>
  <p:notesSz cx="6858000" cy="9144000"/>
  <p:defaultTextStyle>
    <a:defPPr>
      <a:defRPr lang="pt-BR"/>
    </a:defPPr>
    <a:lvl1pPr marL="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255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5104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7656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70208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6276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531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7863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40415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98" y="-102"/>
      </p:cViewPr>
      <p:guideLst>
        <p:guide orient="horz" pos="161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182" y="1587959"/>
            <a:ext cx="7742714" cy="109571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6362" y="2896658"/>
            <a:ext cx="6376353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4080" y="204711"/>
            <a:ext cx="2049542" cy="436155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455" y="204711"/>
            <a:ext cx="5996808" cy="436155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55" y="3284778"/>
            <a:ext cx="7742714" cy="1015251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9555" y="2166578"/>
            <a:ext cx="7742714" cy="111819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2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5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7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0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2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5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7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0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456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0448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7" y="1144233"/>
            <a:ext cx="4024756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457" y="1621088"/>
            <a:ext cx="4024756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7286" y="1144233"/>
            <a:ext cx="4026338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7286" y="1621088"/>
            <a:ext cx="4026338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57" y="203530"/>
            <a:ext cx="2996823" cy="8661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1396" y="203526"/>
            <a:ext cx="5092226" cy="436273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5457" y="1069685"/>
            <a:ext cx="2996823" cy="3496579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444" y="3578225"/>
            <a:ext cx="5465445" cy="42243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85444" y="456745"/>
            <a:ext cx="5465445" cy="3067050"/>
          </a:xfrm>
        </p:spPr>
        <p:txBody>
          <a:bodyPr/>
          <a:lstStyle>
            <a:lvl1pPr marL="0" indent="0">
              <a:buNone/>
              <a:defRPr sz="2700"/>
            </a:lvl1pPr>
            <a:lvl2pPr marL="392552" indent="0">
              <a:buNone/>
              <a:defRPr sz="2400"/>
            </a:lvl2pPr>
            <a:lvl3pPr marL="785104" indent="0">
              <a:buNone/>
              <a:defRPr sz="2100"/>
            </a:lvl3pPr>
            <a:lvl4pPr marL="1177656" indent="0">
              <a:buNone/>
              <a:defRPr sz="1700"/>
            </a:lvl4pPr>
            <a:lvl5pPr marL="1570208" indent="0">
              <a:buNone/>
              <a:defRPr sz="1700"/>
            </a:lvl5pPr>
            <a:lvl6pPr marL="1962760" indent="0">
              <a:buNone/>
              <a:defRPr sz="1700"/>
            </a:lvl6pPr>
            <a:lvl7pPr marL="2355312" indent="0">
              <a:buNone/>
              <a:defRPr sz="1700"/>
            </a:lvl7pPr>
            <a:lvl8pPr marL="2747863" indent="0">
              <a:buNone/>
              <a:defRPr sz="1700"/>
            </a:lvl8pPr>
            <a:lvl9pPr marL="3140415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85444" y="4000655"/>
            <a:ext cx="5465445" cy="599920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5458" y="204709"/>
            <a:ext cx="8198167" cy="851958"/>
          </a:xfrm>
          <a:prstGeom prst="rect">
            <a:avLst/>
          </a:prstGeom>
        </p:spPr>
        <p:txBody>
          <a:bodyPr vert="horz" lIns="78510" tIns="39255" rIns="78510" bIns="3925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8" y="1192744"/>
            <a:ext cx="8198167" cy="3373519"/>
          </a:xfrm>
          <a:prstGeom prst="rect">
            <a:avLst/>
          </a:prstGeom>
        </p:spPr>
        <p:txBody>
          <a:bodyPr vert="horz" lIns="78510" tIns="39255" rIns="78510" bIns="3925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5455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12270" y="4737839"/>
            <a:ext cx="2884541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28173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78510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414" indent="-294414" algn="l" defTabSz="7851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97" indent="-245345" algn="l" defTabSz="78510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80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932" indent="-196276" algn="l" defTabSz="78510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484" indent="-196276" algn="l" defTabSz="78510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036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1587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139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6691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55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5104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656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0208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76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531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7863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0415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70361" y="140374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“Ouve, Israel, o Senhor, nosso Deus, é o único Senhor”.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94697" y="233985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Dt</a:t>
            </a:r>
            <a:r>
              <a:rPr lang="pt-BR" sz="2400" b="1" dirty="0" smtClean="0"/>
              <a:t> 6:4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6265" y="2411859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 acordo com a Bíblia, três pessoas coeternas, com o mesmo propósito e natureza, formam a unidade divina.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2289" y="755675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E disse o homem: Esta, afinal, é osso dos meus ossos e carne da minha carne; chamar-se-á varoa, porquanto do varão foi tomada. Por isso, deixa o homem pai e mãe e se une à sua mulher, tornando-se os dois</a:t>
            </a:r>
          </a:p>
          <a:p>
            <a:pPr algn="ctr"/>
            <a:r>
              <a:rPr lang="pt-BR" sz="2400" i="1" dirty="0" smtClean="0"/>
              <a:t>uma só carne”.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82329" y="3131939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Gn</a:t>
            </a:r>
            <a:r>
              <a:rPr lang="pt-BR" sz="2400" b="1" dirty="0" smtClean="0"/>
              <a:t> 2:23 e 24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467643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fato da Bíblia dizer que homem e mulher, através da bênção de Deus, se unem numa só carne significa que eles passam a compartilhar de uma lealdade absoluta e eterna, que independe de circunstâncias ou situações.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467643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</a:t>
            </a:r>
            <a:r>
              <a:rPr lang="pt-BR" sz="2400" b="1" dirty="0" smtClean="0"/>
              <a:t>les viviam um para o outro, um cuidando do outro, um sendo companheiro do outro, um sendo parceiro do outro, um sendo amigo do outro.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15715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Um só corpo significa que o casal vive com os mesmos objetivos e propósitos. Um só corpo significa a empatia sendo vivenciada na sua maior essência.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15715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unidade que Deus colocou no homem e na mulher não pode e não deve ser quebrada por nada e por ninguém.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2289" y="755675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“E disse: Portanto, deixará o homem pai e mãe, e se unirá a sua mulher, e serão dois numa só carne? Assim não são mais dois, mas uma só carne. Portanto, o que Deus ajuntou não o separe o homem”.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82329" y="3131939"/>
            <a:ext cx="243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Mateus 19: 5 e 6.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15715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 Deus não autoriza a separação, por que muitos casais se separam, e por que o percentual de divórcio cresce a cada ano até mesmo entre os cristãos?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15715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Muitos casais se separam, porque abrem rotas de fuga no relacionamento.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6265" y="1115715"/>
            <a:ext cx="33123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 solução está em colocar </a:t>
            </a:r>
            <a:r>
              <a:rPr lang="pt-BR" sz="4000" b="1" dirty="0" smtClean="0"/>
              <a:t>DEUS</a:t>
            </a:r>
            <a:r>
              <a:rPr lang="pt-BR" sz="3200" b="1" dirty="0" smtClean="0"/>
              <a:t> no casamento.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0241" y="467643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Você não precisa se separar por causa de crise ou desgaste no relacionamento. Primeiro, porque casamento é para sempre. Segundo, porque você pode se esconder e se refugiar em Deus e em Suas promessas.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0281" y="61165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“Vinde a Mim, todos os que estais cansados e sobrecarregados, e Eu vos aliviarei”. </a:t>
            </a:r>
            <a:r>
              <a:rPr lang="pt-BR" sz="2400" i="1" dirty="0" err="1" smtClean="0"/>
              <a:t>Mt</a:t>
            </a:r>
            <a:r>
              <a:rPr lang="pt-BR" sz="2400" i="1" dirty="0" smtClean="0"/>
              <a:t> 11:28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78273" y="183579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“Lançando sobre Ele toda a vossa ansiedade, porque Ele tem cuidado de vós”. I </a:t>
            </a:r>
            <a:r>
              <a:rPr lang="pt-BR" sz="2400" i="1" dirty="0" err="1"/>
              <a:t>Pe</a:t>
            </a:r>
            <a:r>
              <a:rPr lang="pt-BR" sz="2400" i="1" dirty="0"/>
              <a:t> 5:7 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22289" y="291591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“E o meu Deus, segunda as Suas riquezas em glória, há de suprir, em Cristo, cada uma de vossas necessidades”. </a:t>
            </a:r>
            <a:r>
              <a:rPr lang="pt-BR" sz="2400" i="1" dirty="0" err="1"/>
              <a:t>Fl</a:t>
            </a:r>
            <a:r>
              <a:rPr lang="pt-BR" sz="2400" i="1" dirty="0"/>
              <a:t> 4:19 </a:t>
            </a:r>
            <a:endParaRPr lang="pt-B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043707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Permita Deus agir em seu coração com Sua doce paz, porque se nada acontecer em seu coração, nada vai acontecer em seu casamento.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6305" y="899691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“E disse Deus: Façamos o homem à nossa imagem, conforme a nossa semelhança; e domine sobre os peixes do mar, e sobre as aves dos céus, e sobre o gado, e sobre toda a terra, e sobre todo o réptil que se move sobre a terra. E criou Deus o homem à sua imagem; à imagem de Deus o criou; homem e mulher os criou”.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4337" y="356398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Gn</a:t>
            </a:r>
            <a:r>
              <a:rPr lang="pt-BR" sz="2400" b="1" dirty="0"/>
              <a:t> 1:26, </a:t>
            </a:r>
            <a:r>
              <a:rPr lang="pt-BR" sz="2400" b="1" dirty="0" smtClean="0"/>
              <a:t>27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06265" y="1907803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Quando criou o homem e a mulher, Deus os criou como Ele era.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06265" y="1331739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Algumas características de Deus não foram transmitidas ao homem e à mulher quando foram criados.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8433" y="683667"/>
            <a:ext cx="3024336" cy="52322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ONIPOTÊNCIA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22289" y="1691779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é a capacidade que Deus tem de fazer todas as coisas. Por isso que Ele recebe o nome de </a:t>
            </a:r>
            <a:r>
              <a:rPr lang="pt-BR" sz="2800" b="1" dirty="0" err="1" smtClean="0"/>
              <a:t>El-Shadai</a:t>
            </a:r>
            <a:r>
              <a:rPr lang="pt-BR" sz="2800" b="1" dirty="0" smtClean="0"/>
              <a:t>, ou seja, Deus Todo Poderoso, o Deus que não conhece impossíveis.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8433" y="683667"/>
            <a:ext cx="3024336" cy="52322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ONISCIÊNCIA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22289" y="1691779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é a capacidade que Deus tem e que Lhe permite saber e conhecer todas as coisa, passado, presente e futuro.</a:t>
            </a:r>
          </a:p>
          <a:p>
            <a:pPr algn="ctr"/>
            <a:r>
              <a:rPr lang="pt-BR" sz="2800" b="1" dirty="0" smtClean="0"/>
              <a:t>Ele conhece nosso coração e, até mesmo, nossos pensamentos. 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8433" y="683667"/>
            <a:ext cx="3024336" cy="52322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ONIPRESENÇA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78273" y="1763787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é a capacidade que Deus tem de estar em dois ou mais lugares ao mesmo tempo, se necessário for. 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667</Words>
  <Application>Microsoft Office PowerPoint</Application>
  <PresentationFormat>Personalizar</PresentationFormat>
  <Paragraphs>31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Alana</cp:lastModifiedBy>
  <cp:revision>5</cp:revision>
  <dcterms:created xsi:type="dcterms:W3CDTF">2018-02-18T02:11:23Z</dcterms:created>
  <dcterms:modified xsi:type="dcterms:W3CDTF">2018-02-28T12:37:51Z</dcterms:modified>
</cp:coreProperties>
</file>