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1" r:id="rId4"/>
    <p:sldId id="259" r:id="rId5"/>
    <p:sldId id="304" r:id="rId6"/>
    <p:sldId id="262" r:id="rId7"/>
    <p:sldId id="293" r:id="rId8"/>
    <p:sldId id="305" r:id="rId9"/>
    <p:sldId id="266" r:id="rId10"/>
    <p:sldId id="271" r:id="rId11"/>
    <p:sldId id="296" r:id="rId12"/>
    <p:sldId id="306" r:id="rId13"/>
    <p:sldId id="307" r:id="rId14"/>
    <p:sldId id="308" r:id="rId15"/>
    <p:sldId id="309" r:id="rId16"/>
    <p:sldId id="310" r:id="rId17"/>
    <p:sldId id="311" r:id="rId18"/>
    <p:sldId id="284" r:id="rId19"/>
  </p:sldIdLst>
  <p:sldSz cx="9109075" cy="5111750"/>
  <p:notesSz cx="6858000" cy="9144000"/>
  <p:defaultTextStyle>
    <a:defPPr>
      <a:defRPr lang="pt-BR"/>
    </a:defPPr>
    <a:lvl1pPr marL="0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92552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85104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77656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70208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62760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55312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47863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40415" algn="l" defTabSz="7851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98" y="-102"/>
      </p:cViewPr>
      <p:guideLst>
        <p:guide orient="horz" pos="1610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182" y="1587959"/>
            <a:ext cx="7742714" cy="1095714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6362" y="2896658"/>
            <a:ext cx="6376353" cy="13063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2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7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5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40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04080" y="204711"/>
            <a:ext cx="2049542" cy="436155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5455" y="204711"/>
            <a:ext cx="5996808" cy="436155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555" y="3284778"/>
            <a:ext cx="7742714" cy="1015251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19555" y="2166578"/>
            <a:ext cx="7742714" cy="1118195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25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85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776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02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62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55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478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40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5456" y="1192744"/>
            <a:ext cx="4023174" cy="33735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0448" y="1192744"/>
            <a:ext cx="4023174" cy="33735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5457" y="1144233"/>
            <a:ext cx="4024756" cy="47686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2552" indent="0">
              <a:buNone/>
              <a:defRPr sz="1700" b="1"/>
            </a:lvl2pPr>
            <a:lvl3pPr marL="785104" indent="0">
              <a:buNone/>
              <a:defRPr sz="1500" b="1"/>
            </a:lvl3pPr>
            <a:lvl4pPr marL="1177656" indent="0">
              <a:buNone/>
              <a:defRPr sz="1400" b="1"/>
            </a:lvl4pPr>
            <a:lvl5pPr marL="1570208" indent="0">
              <a:buNone/>
              <a:defRPr sz="1400" b="1"/>
            </a:lvl5pPr>
            <a:lvl6pPr marL="1962760" indent="0">
              <a:buNone/>
              <a:defRPr sz="1400" b="1"/>
            </a:lvl6pPr>
            <a:lvl7pPr marL="2355312" indent="0">
              <a:buNone/>
              <a:defRPr sz="1400" b="1"/>
            </a:lvl7pPr>
            <a:lvl8pPr marL="2747863" indent="0">
              <a:buNone/>
              <a:defRPr sz="1400" b="1"/>
            </a:lvl8pPr>
            <a:lvl9pPr marL="3140415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5457" y="1621088"/>
            <a:ext cx="4024756" cy="294517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7286" y="1144233"/>
            <a:ext cx="4026338" cy="47686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2552" indent="0">
              <a:buNone/>
              <a:defRPr sz="1700" b="1"/>
            </a:lvl2pPr>
            <a:lvl3pPr marL="785104" indent="0">
              <a:buNone/>
              <a:defRPr sz="1500" b="1"/>
            </a:lvl3pPr>
            <a:lvl4pPr marL="1177656" indent="0">
              <a:buNone/>
              <a:defRPr sz="1400" b="1"/>
            </a:lvl4pPr>
            <a:lvl5pPr marL="1570208" indent="0">
              <a:buNone/>
              <a:defRPr sz="1400" b="1"/>
            </a:lvl5pPr>
            <a:lvl6pPr marL="1962760" indent="0">
              <a:buNone/>
              <a:defRPr sz="1400" b="1"/>
            </a:lvl6pPr>
            <a:lvl7pPr marL="2355312" indent="0">
              <a:buNone/>
              <a:defRPr sz="1400" b="1"/>
            </a:lvl7pPr>
            <a:lvl8pPr marL="2747863" indent="0">
              <a:buNone/>
              <a:defRPr sz="1400" b="1"/>
            </a:lvl8pPr>
            <a:lvl9pPr marL="3140415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7286" y="1621088"/>
            <a:ext cx="4026338" cy="294517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457" y="203530"/>
            <a:ext cx="2996823" cy="86615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61396" y="203526"/>
            <a:ext cx="5092226" cy="436273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5457" y="1069685"/>
            <a:ext cx="2996823" cy="3496579"/>
          </a:xfrm>
        </p:spPr>
        <p:txBody>
          <a:bodyPr/>
          <a:lstStyle>
            <a:lvl1pPr marL="0" indent="0">
              <a:buNone/>
              <a:defRPr sz="1200"/>
            </a:lvl1pPr>
            <a:lvl2pPr marL="392552" indent="0">
              <a:buNone/>
              <a:defRPr sz="1000"/>
            </a:lvl2pPr>
            <a:lvl3pPr marL="785104" indent="0">
              <a:buNone/>
              <a:defRPr sz="900"/>
            </a:lvl3pPr>
            <a:lvl4pPr marL="1177656" indent="0">
              <a:buNone/>
              <a:defRPr sz="800"/>
            </a:lvl4pPr>
            <a:lvl5pPr marL="1570208" indent="0">
              <a:buNone/>
              <a:defRPr sz="800"/>
            </a:lvl5pPr>
            <a:lvl6pPr marL="1962760" indent="0">
              <a:buNone/>
              <a:defRPr sz="800"/>
            </a:lvl6pPr>
            <a:lvl7pPr marL="2355312" indent="0">
              <a:buNone/>
              <a:defRPr sz="800"/>
            </a:lvl7pPr>
            <a:lvl8pPr marL="2747863" indent="0">
              <a:buNone/>
              <a:defRPr sz="800"/>
            </a:lvl8pPr>
            <a:lvl9pPr marL="3140415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444" y="3578225"/>
            <a:ext cx="5465445" cy="42243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85444" y="456745"/>
            <a:ext cx="5465445" cy="3067050"/>
          </a:xfrm>
        </p:spPr>
        <p:txBody>
          <a:bodyPr/>
          <a:lstStyle>
            <a:lvl1pPr marL="0" indent="0">
              <a:buNone/>
              <a:defRPr sz="2700"/>
            </a:lvl1pPr>
            <a:lvl2pPr marL="392552" indent="0">
              <a:buNone/>
              <a:defRPr sz="2400"/>
            </a:lvl2pPr>
            <a:lvl3pPr marL="785104" indent="0">
              <a:buNone/>
              <a:defRPr sz="2100"/>
            </a:lvl3pPr>
            <a:lvl4pPr marL="1177656" indent="0">
              <a:buNone/>
              <a:defRPr sz="1700"/>
            </a:lvl4pPr>
            <a:lvl5pPr marL="1570208" indent="0">
              <a:buNone/>
              <a:defRPr sz="1700"/>
            </a:lvl5pPr>
            <a:lvl6pPr marL="1962760" indent="0">
              <a:buNone/>
              <a:defRPr sz="1700"/>
            </a:lvl6pPr>
            <a:lvl7pPr marL="2355312" indent="0">
              <a:buNone/>
              <a:defRPr sz="1700"/>
            </a:lvl7pPr>
            <a:lvl8pPr marL="2747863" indent="0">
              <a:buNone/>
              <a:defRPr sz="1700"/>
            </a:lvl8pPr>
            <a:lvl9pPr marL="3140415" indent="0">
              <a:buNone/>
              <a:defRPr sz="1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85444" y="4000655"/>
            <a:ext cx="5465445" cy="599920"/>
          </a:xfrm>
        </p:spPr>
        <p:txBody>
          <a:bodyPr/>
          <a:lstStyle>
            <a:lvl1pPr marL="0" indent="0">
              <a:buNone/>
              <a:defRPr sz="1200"/>
            </a:lvl1pPr>
            <a:lvl2pPr marL="392552" indent="0">
              <a:buNone/>
              <a:defRPr sz="1000"/>
            </a:lvl2pPr>
            <a:lvl3pPr marL="785104" indent="0">
              <a:buNone/>
              <a:defRPr sz="900"/>
            </a:lvl3pPr>
            <a:lvl4pPr marL="1177656" indent="0">
              <a:buNone/>
              <a:defRPr sz="800"/>
            </a:lvl4pPr>
            <a:lvl5pPr marL="1570208" indent="0">
              <a:buNone/>
              <a:defRPr sz="800"/>
            </a:lvl5pPr>
            <a:lvl6pPr marL="1962760" indent="0">
              <a:buNone/>
              <a:defRPr sz="800"/>
            </a:lvl6pPr>
            <a:lvl7pPr marL="2355312" indent="0">
              <a:buNone/>
              <a:defRPr sz="800"/>
            </a:lvl7pPr>
            <a:lvl8pPr marL="2747863" indent="0">
              <a:buNone/>
              <a:defRPr sz="800"/>
            </a:lvl8pPr>
            <a:lvl9pPr marL="3140415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5458" y="204709"/>
            <a:ext cx="8198167" cy="851958"/>
          </a:xfrm>
          <a:prstGeom prst="rect">
            <a:avLst/>
          </a:prstGeom>
        </p:spPr>
        <p:txBody>
          <a:bodyPr vert="horz" lIns="78510" tIns="39255" rIns="78510" bIns="39255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5458" y="1192744"/>
            <a:ext cx="8198167" cy="3373519"/>
          </a:xfrm>
          <a:prstGeom prst="rect">
            <a:avLst/>
          </a:prstGeom>
        </p:spPr>
        <p:txBody>
          <a:bodyPr vert="horz" lIns="78510" tIns="39255" rIns="78510" bIns="3925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5455" y="4737839"/>
            <a:ext cx="2125450" cy="272153"/>
          </a:xfrm>
          <a:prstGeom prst="rect">
            <a:avLst/>
          </a:prstGeom>
        </p:spPr>
        <p:txBody>
          <a:bodyPr vert="horz" lIns="78510" tIns="39255" rIns="78510" bIns="3925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0A824-BE97-4A72-8E1F-752962C06865}" type="datetimeFigureOut">
              <a:rPr lang="pt-BR" smtClean="0"/>
              <a:pPr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12270" y="4737839"/>
            <a:ext cx="2884541" cy="272153"/>
          </a:xfrm>
          <a:prstGeom prst="rect">
            <a:avLst/>
          </a:prstGeom>
        </p:spPr>
        <p:txBody>
          <a:bodyPr vert="horz" lIns="78510" tIns="39255" rIns="78510" bIns="3925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28173" y="4737839"/>
            <a:ext cx="2125450" cy="272153"/>
          </a:xfrm>
          <a:prstGeom prst="rect">
            <a:avLst/>
          </a:prstGeom>
        </p:spPr>
        <p:txBody>
          <a:bodyPr vert="horz" lIns="78510" tIns="39255" rIns="78510" bIns="3925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2974-EC60-4F1C-8A2D-48056DC16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785104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4414" indent="-294414" algn="l" defTabSz="7851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7897" indent="-245345" algn="l" defTabSz="78510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80" indent="-196276" algn="l" defTabSz="7851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3932" indent="-196276" algn="l" defTabSz="785104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6484" indent="-196276" algn="l" defTabSz="785104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036" indent="-196276" algn="l" defTabSz="78510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1587" indent="-196276" algn="l" defTabSz="78510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4139" indent="-196276" algn="l" defTabSz="78510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36691" indent="-196276" algn="l" defTabSz="78510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2552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5104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7656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70208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62760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5312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7863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40415" algn="l" defTabSz="7851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187723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Esses medos nos levam a esconderijos escuros, frios, úmidos e solitários. Está lá dentro do nosso coração, temos medo de falar sobre eles, ocultamos esses medos e fingimos que eles não existem.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22289" y="755675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/>
              <a:t>“Então, lhe disse eu: ah! SENHOR Deus! Eis que não sei falar, porque não passo de uma criança”. Diante do chamado de Deus, ele se esquiva e diz: “Eu não tenho habilidade, eu não tenho capacidade, eu não sei falar”. 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54337" y="3059931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Jr 1:6 </a:t>
            </a:r>
            <a:endParaRPr lang="pt-BR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187723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Como Jeremias, nós também escondemos os nossos medos não assumindo-os. E são exatamente esses medos ocultos que dominam a alma e nos fazem ser quem realmente somos.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187723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Seu problema não está fora de você, com as pessoas. Seu problema está dentro de você, com você.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187723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 pecado tirou de nós o senso do amor de Deus e colocou em nós o medo. Fomos </a:t>
            </a:r>
            <a:r>
              <a:rPr lang="pt-BR" sz="2400" b="1" dirty="0" err="1" smtClean="0"/>
              <a:t>trans-portados</a:t>
            </a:r>
            <a:r>
              <a:rPr lang="pt-BR" sz="2400" b="1" dirty="0" smtClean="0"/>
              <a:t> do reino de amor para o reino do medo.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187723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Você precisa de um encontro pessoal e diário com Deus e Seu amor para vencer o medo.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94297" y="1547763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/>
              <a:t>“No amor, não há medo, antes o perfeito amor de Deus </a:t>
            </a:r>
            <a:r>
              <a:rPr lang="pt-BR" sz="2400" i="1" dirty="0" smtClean="0"/>
              <a:t>lança </a:t>
            </a:r>
            <a:r>
              <a:rPr lang="pt-BR" sz="2400" i="1" dirty="0"/>
              <a:t>fora o medo”. 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394297" y="2699891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 </a:t>
            </a:r>
            <a:r>
              <a:rPr lang="pt-BR" sz="2400" b="1" dirty="0" err="1" smtClean="0"/>
              <a:t>Jo</a:t>
            </a:r>
            <a:r>
              <a:rPr lang="pt-BR" sz="2400" b="1" dirty="0" smtClean="0"/>
              <a:t> 4:18 </a:t>
            </a:r>
            <a:endParaRPr lang="pt-BR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2249" y="1187723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Peça a Deus o Seu amor para você vencer os seus medos e tratar o seu cônjuge e filhos com respeito, com carinho, com afeto, com palavras brandas e com admiração.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90241" y="611659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Deus criou homem e mulher para refletirem a Sua imagem e semelhança. E era propósito de Deus que vivessem esse amor eternamente. </a:t>
            </a:r>
            <a:endParaRPr lang="pt-BR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94297" y="467643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/>
              <a:t>“E ouviram a voz do Senhor Deus, que passeava no jardim pela viração do dia; e esconderam-se Adão e sua mulher da presença do Senhor Deus, entre as árvores do jardim. E chamou o Senhor Deus a Adão, e disse-lhe: Onde estás? E ele disse: Ouvi a tua voz no jardim, e, porque estava nu, tive medo, e me escondi”. 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54337" y="3563987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Gênesis 3:8-10 </a:t>
            </a:r>
            <a:endParaRPr lang="pt-BR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90241" y="1187723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Separado do Deus de amor, por causa da desobediência, o homem passa a conhecer e vivenciar o medo. </a:t>
            </a:r>
            <a:endParaRPr lang="pt-BR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18233" y="1115715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O homem passou a ser dominado pelo medo, esse medo foi passado de geração em geração até chegar a todos nós. </a:t>
            </a:r>
            <a:endParaRPr lang="pt-BR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18233" y="1115715"/>
            <a:ext cx="3456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O medo, em si, não é o problema. O medo se torna problema, em primeiro lugar, quando ele se transforma em algo paralisante. </a:t>
            </a:r>
            <a:endParaRPr lang="pt-BR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423</Words>
  <Application>Microsoft Office PowerPoint</Application>
  <PresentationFormat>Personalizar</PresentationFormat>
  <Paragraphs>16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Alana</dc:creator>
  <cp:lastModifiedBy>Alana</cp:lastModifiedBy>
  <cp:revision>10</cp:revision>
  <dcterms:created xsi:type="dcterms:W3CDTF">2018-02-18T02:11:23Z</dcterms:created>
  <dcterms:modified xsi:type="dcterms:W3CDTF">2018-02-28T12:39:10Z</dcterms:modified>
</cp:coreProperties>
</file>