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1" r:id="rId5"/>
    <p:sldId id="321" r:id="rId6"/>
    <p:sldId id="262" r:id="rId7"/>
    <p:sldId id="312" r:id="rId8"/>
    <p:sldId id="293" r:id="rId9"/>
    <p:sldId id="322" r:id="rId10"/>
    <p:sldId id="313" r:id="rId11"/>
    <p:sldId id="323" r:id="rId12"/>
    <p:sldId id="266" r:id="rId13"/>
    <p:sldId id="271" r:id="rId14"/>
    <p:sldId id="324" r:id="rId15"/>
    <p:sldId id="315" r:id="rId16"/>
    <p:sldId id="316" r:id="rId17"/>
    <p:sldId id="325" r:id="rId18"/>
    <p:sldId id="326" r:id="rId19"/>
    <p:sldId id="327" r:id="rId20"/>
    <p:sldId id="328" r:id="rId21"/>
    <p:sldId id="329" r:id="rId22"/>
    <p:sldId id="330" r:id="rId23"/>
    <p:sldId id="284" r:id="rId24"/>
  </p:sldIdLst>
  <p:sldSz cx="9109075" cy="5111750"/>
  <p:notesSz cx="6858000" cy="9144000"/>
  <p:defaultTextStyle>
    <a:defPPr>
      <a:defRPr lang="pt-BR"/>
    </a:defPPr>
    <a:lvl1pPr marL="0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2552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5104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7656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70208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62760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55312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7863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40415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98" y="-102"/>
      </p:cViewPr>
      <p:guideLst>
        <p:guide orient="horz" pos="161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182" y="1587959"/>
            <a:ext cx="7742714" cy="109571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6362" y="2896658"/>
            <a:ext cx="6376353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0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04080" y="204711"/>
            <a:ext cx="2049542" cy="436155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5455" y="204711"/>
            <a:ext cx="5996808" cy="436155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555" y="3284778"/>
            <a:ext cx="7742714" cy="1015251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9555" y="2166578"/>
            <a:ext cx="7742714" cy="1118195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2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5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76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02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2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5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78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40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5456" y="1192744"/>
            <a:ext cx="4023174" cy="33735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0448" y="1192744"/>
            <a:ext cx="4023174" cy="33735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5457" y="1144233"/>
            <a:ext cx="4024756" cy="4768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552" indent="0">
              <a:buNone/>
              <a:defRPr sz="1700" b="1"/>
            </a:lvl2pPr>
            <a:lvl3pPr marL="785104" indent="0">
              <a:buNone/>
              <a:defRPr sz="1500" b="1"/>
            </a:lvl3pPr>
            <a:lvl4pPr marL="1177656" indent="0">
              <a:buNone/>
              <a:defRPr sz="1400" b="1"/>
            </a:lvl4pPr>
            <a:lvl5pPr marL="1570208" indent="0">
              <a:buNone/>
              <a:defRPr sz="1400" b="1"/>
            </a:lvl5pPr>
            <a:lvl6pPr marL="1962760" indent="0">
              <a:buNone/>
              <a:defRPr sz="1400" b="1"/>
            </a:lvl6pPr>
            <a:lvl7pPr marL="2355312" indent="0">
              <a:buNone/>
              <a:defRPr sz="1400" b="1"/>
            </a:lvl7pPr>
            <a:lvl8pPr marL="2747863" indent="0">
              <a:buNone/>
              <a:defRPr sz="1400" b="1"/>
            </a:lvl8pPr>
            <a:lvl9pPr marL="314041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5457" y="1621088"/>
            <a:ext cx="4024756" cy="294517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7286" y="1144233"/>
            <a:ext cx="4026338" cy="4768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552" indent="0">
              <a:buNone/>
              <a:defRPr sz="1700" b="1"/>
            </a:lvl2pPr>
            <a:lvl3pPr marL="785104" indent="0">
              <a:buNone/>
              <a:defRPr sz="1500" b="1"/>
            </a:lvl3pPr>
            <a:lvl4pPr marL="1177656" indent="0">
              <a:buNone/>
              <a:defRPr sz="1400" b="1"/>
            </a:lvl4pPr>
            <a:lvl5pPr marL="1570208" indent="0">
              <a:buNone/>
              <a:defRPr sz="1400" b="1"/>
            </a:lvl5pPr>
            <a:lvl6pPr marL="1962760" indent="0">
              <a:buNone/>
              <a:defRPr sz="1400" b="1"/>
            </a:lvl6pPr>
            <a:lvl7pPr marL="2355312" indent="0">
              <a:buNone/>
              <a:defRPr sz="1400" b="1"/>
            </a:lvl7pPr>
            <a:lvl8pPr marL="2747863" indent="0">
              <a:buNone/>
              <a:defRPr sz="1400" b="1"/>
            </a:lvl8pPr>
            <a:lvl9pPr marL="314041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7286" y="1621088"/>
            <a:ext cx="4026338" cy="294517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457" y="203530"/>
            <a:ext cx="2996823" cy="86615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1396" y="203526"/>
            <a:ext cx="5092226" cy="436273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5457" y="1069685"/>
            <a:ext cx="2996823" cy="3496579"/>
          </a:xfrm>
        </p:spPr>
        <p:txBody>
          <a:bodyPr/>
          <a:lstStyle>
            <a:lvl1pPr marL="0" indent="0">
              <a:buNone/>
              <a:defRPr sz="1200"/>
            </a:lvl1pPr>
            <a:lvl2pPr marL="392552" indent="0">
              <a:buNone/>
              <a:defRPr sz="1000"/>
            </a:lvl2pPr>
            <a:lvl3pPr marL="785104" indent="0">
              <a:buNone/>
              <a:defRPr sz="900"/>
            </a:lvl3pPr>
            <a:lvl4pPr marL="1177656" indent="0">
              <a:buNone/>
              <a:defRPr sz="800"/>
            </a:lvl4pPr>
            <a:lvl5pPr marL="1570208" indent="0">
              <a:buNone/>
              <a:defRPr sz="800"/>
            </a:lvl5pPr>
            <a:lvl6pPr marL="1962760" indent="0">
              <a:buNone/>
              <a:defRPr sz="800"/>
            </a:lvl6pPr>
            <a:lvl7pPr marL="2355312" indent="0">
              <a:buNone/>
              <a:defRPr sz="800"/>
            </a:lvl7pPr>
            <a:lvl8pPr marL="2747863" indent="0">
              <a:buNone/>
              <a:defRPr sz="800"/>
            </a:lvl8pPr>
            <a:lvl9pPr marL="3140415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444" y="3578225"/>
            <a:ext cx="5465445" cy="42243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85444" y="456745"/>
            <a:ext cx="5465445" cy="3067050"/>
          </a:xfrm>
        </p:spPr>
        <p:txBody>
          <a:bodyPr/>
          <a:lstStyle>
            <a:lvl1pPr marL="0" indent="0">
              <a:buNone/>
              <a:defRPr sz="2700"/>
            </a:lvl1pPr>
            <a:lvl2pPr marL="392552" indent="0">
              <a:buNone/>
              <a:defRPr sz="2400"/>
            </a:lvl2pPr>
            <a:lvl3pPr marL="785104" indent="0">
              <a:buNone/>
              <a:defRPr sz="2100"/>
            </a:lvl3pPr>
            <a:lvl4pPr marL="1177656" indent="0">
              <a:buNone/>
              <a:defRPr sz="1700"/>
            </a:lvl4pPr>
            <a:lvl5pPr marL="1570208" indent="0">
              <a:buNone/>
              <a:defRPr sz="1700"/>
            </a:lvl5pPr>
            <a:lvl6pPr marL="1962760" indent="0">
              <a:buNone/>
              <a:defRPr sz="1700"/>
            </a:lvl6pPr>
            <a:lvl7pPr marL="2355312" indent="0">
              <a:buNone/>
              <a:defRPr sz="1700"/>
            </a:lvl7pPr>
            <a:lvl8pPr marL="2747863" indent="0">
              <a:buNone/>
              <a:defRPr sz="1700"/>
            </a:lvl8pPr>
            <a:lvl9pPr marL="3140415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85444" y="4000655"/>
            <a:ext cx="5465445" cy="599920"/>
          </a:xfrm>
        </p:spPr>
        <p:txBody>
          <a:bodyPr/>
          <a:lstStyle>
            <a:lvl1pPr marL="0" indent="0">
              <a:buNone/>
              <a:defRPr sz="1200"/>
            </a:lvl1pPr>
            <a:lvl2pPr marL="392552" indent="0">
              <a:buNone/>
              <a:defRPr sz="1000"/>
            </a:lvl2pPr>
            <a:lvl3pPr marL="785104" indent="0">
              <a:buNone/>
              <a:defRPr sz="900"/>
            </a:lvl3pPr>
            <a:lvl4pPr marL="1177656" indent="0">
              <a:buNone/>
              <a:defRPr sz="800"/>
            </a:lvl4pPr>
            <a:lvl5pPr marL="1570208" indent="0">
              <a:buNone/>
              <a:defRPr sz="800"/>
            </a:lvl5pPr>
            <a:lvl6pPr marL="1962760" indent="0">
              <a:buNone/>
              <a:defRPr sz="800"/>
            </a:lvl6pPr>
            <a:lvl7pPr marL="2355312" indent="0">
              <a:buNone/>
              <a:defRPr sz="800"/>
            </a:lvl7pPr>
            <a:lvl8pPr marL="2747863" indent="0">
              <a:buNone/>
              <a:defRPr sz="800"/>
            </a:lvl8pPr>
            <a:lvl9pPr marL="3140415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5458" y="204709"/>
            <a:ext cx="8198167" cy="851958"/>
          </a:xfrm>
          <a:prstGeom prst="rect">
            <a:avLst/>
          </a:prstGeom>
        </p:spPr>
        <p:txBody>
          <a:bodyPr vert="horz" lIns="78510" tIns="39255" rIns="78510" bIns="39255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5458" y="1192744"/>
            <a:ext cx="8198167" cy="3373519"/>
          </a:xfrm>
          <a:prstGeom prst="rect">
            <a:avLst/>
          </a:prstGeom>
        </p:spPr>
        <p:txBody>
          <a:bodyPr vert="horz" lIns="78510" tIns="39255" rIns="78510" bIns="3925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5455" y="4737839"/>
            <a:ext cx="2125450" cy="272153"/>
          </a:xfrm>
          <a:prstGeom prst="rect">
            <a:avLst/>
          </a:prstGeom>
        </p:spPr>
        <p:txBody>
          <a:bodyPr vert="horz" lIns="78510" tIns="39255" rIns="78510" bIns="3925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12270" y="4737839"/>
            <a:ext cx="2884541" cy="272153"/>
          </a:xfrm>
          <a:prstGeom prst="rect">
            <a:avLst/>
          </a:prstGeom>
        </p:spPr>
        <p:txBody>
          <a:bodyPr vert="horz" lIns="78510" tIns="39255" rIns="78510" bIns="3925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28173" y="4737839"/>
            <a:ext cx="2125450" cy="272153"/>
          </a:xfrm>
          <a:prstGeom prst="rect">
            <a:avLst/>
          </a:prstGeom>
        </p:spPr>
        <p:txBody>
          <a:bodyPr vert="horz" lIns="78510" tIns="39255" rIns="78510" bIns="3925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78510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4414" indent="-294414" algn="l" defTabSz="7851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7897" indent="-245345" algn="l" defTabSz="78510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80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932" indent="-196276" algn="l" defTabSz="78510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484" indent="-196276" algn="l" defTabSz="78510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036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1587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4139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6691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2552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5104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7656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0208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2760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5312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7863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40415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899691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Deus perdoa o ser humano para que este perdoe a quem o ofendeu.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66305" y="755675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“É verdade que pode uma vez haver sido perdoado; porém, seu espírito impiedoso mostra que agora rejeita o amor </a:t>
            </a:r>
            <a:r>
              <a:rPr lang="pt-BR" sz="2400" i="1" dirty="0" err="1"/>
              <a:t>perdoador</a:t>
            </a:r>
            <a:r>
              <a:rPr lang="pt-BR" sz="2400" i="1" dirty="0"/>
              <a:t> de Deus. Está separado de Deus e na mesma condição em que estava antes de ser perdoado. Desmentiu seu arrependimento, e os pecados sobre ele estão como se não se tivesse arrependido”.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50281" y="4140051"/>
            <a:ext cx="324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Parábolas de Jesus, 251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475755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Todos nós necessitamos de perdão para os nossos relacionamentos com as pessoas.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66305" y="755675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“Então, Pedro, aproximando-se, lhe perguntou: Senhor, até quantas vezes meu irmão pecará </a:t>
            </a:r>
            <a:r>
              <a:rPr lang="pt-BR" sz="2400" i="1" dirty="0" smtClean="0"/>
              <a:t>contra </a:t>
            </a:r>
            <a:r>
              <a:rPr lang="pt-BR" sz="2400" i="1" dirty="0"/>
              <a:t>mim, que eu lhe perdoe? Até sete vezes? Respondeu-lhe Jesus: Não te digo que até sete vezes, mas até setenta vezes sete”.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78273" y="2915915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Mt</a:t>
            </a:r>
            <a:r>
              <a:rPr lang="pt-BR" sz="2400" b="1" dirty="0" smtClean="0"/>
              <a:t> 18:21, 22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611659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No pensamento de Pedro, e, na maioria de todos nós, também, perdão é um ato, um momento histórico, que pode ser contado, mensurado, contabilizado e, se quisermos, pode até ser gravado.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Hoje, muitas pessoas enfermas seriam curadas, se, tão somente, entendessem e vivessem o perdão que Deus nos oferece.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90241" y="251619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Quando responde setenta vezes sete, Jesus joga o perdão para uma outra dimensão. Uma dimensão tão desconhecida, estranha e distante do ser humano que faz com que todos nós consideremos o perdão uma verdadeira impossibilidade.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Perdão é uma atitude mental, é uma decisão interior que tomamos quando aceitamos o perdão de Cristo.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Devemos entender que Deus nos perdoou, em Cristo, o Cordeiro de Deus, que foi morto, antes da fundação do mundo. Quando nem existíamos ainda, Ele nos amou e nos perdoou.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 proposta de Deus é que quando o cônjuge errar, o perdão já esteja dentro do seu coração, porque foi Deus quem colocou esse perdão lá quando o perdoou, em Jesus Cristo.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perdão tem de estar no coração antes que alguém precise que você o use, pois foi assim que Deus nos perdoou.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4297" y="161977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“E perdoa-nos as nossas dívidas, assim como nós temos perdoado aos nossos devedores”.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54337" y="2555875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Mt</a:t>
            </a:r>
            <a:r>
              <a:rPr lang="pt-BR" sz="2400" b="1" dirty="0" smtClean="0"/>
              <a:t> 6:12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18233" y="1331739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Perdão é a desculpa que se oferece ao ofensor, não lhe atribuindo motivos e efeitos.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18233" y="1331739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Todos nós já sofremos ofensas e todos já perdoamos.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4297" y="827683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“Pois se perdoardes aos homens as suas ofensas, </a:t>
            </a:r>
            <a:r>
              <a:rPr lang="pt-BR" sz="2400" i="1" dirty="0" smtClean="0"/>
              <a:t>também </a:t>
            </a:r>
            <a:r>
              <a:rPr lang="pt-BR" sz="2400" i="1" dirty="0"/>
              <a:t>vosso Pai celestial vos perdoará. Porém se não perdoardes aos homens as suas ofensas, </a:t>
            </a:r>
            <a:r>
              <a:rPr lang="pt-BR" sz="2400" i="1" dirty="0" smtClean="0"/>
              <a:t>também </a:t>
            </a:r>
            <a:r>
              <a:rPr lang="pt-BR" sz="2400" i="1" dirty="0"/>
              <a:t>vosso Pai celestial não perdoará as vossas”.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54337" y="2699891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Mt</a:t>
            </a:r>
            <a:r>
              <a:rPr lang="pt-BR" sz="2400" b="1" dirty="0" smtClean="0"/>
              <a:t> 6:14 e 15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899691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Ele termina a oração, e qual o ponto que Ele enfatiza logo a seguir? O perdão.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18233" y="1331739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 perdoamos as pessoas que nos ofendem, Deus nos perdoa, também.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480</Words>
  <Application>Microsoft Office PowerPoint</Application>
  <PresentationFormat>Personalizar</PresentationFormat>
  <Paragraphs>21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Alana</cp:lastModifiedBy>
  <cp:revision>12</cp:revision>
  <dcterms:created xsi:type="dcterms:W3CDTF">2018-02-18T02:11:23Z</dcterms:created>
  <dcterms:modified xsi:type="dcterms:W3CDTF">2018-02-28T12:40:08Z</dcterms:modified>
</cp:coreProperties>
</file>