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1" r:id="rId4"/>
    <p:sldId id="266" r:id="rId5"/>
    <p:sldId id="282" r:id="rId6"/>
    <p:sldId id="291" r:id="rId7"/>
    <p:sldId id="292" r:id="rId8"/>
    <p:sldId id="267" r:id="rId9"/>
    <p:sldId id="293" r:id="rId10"/>
    <p:sldId id="286" r:id="rId11"/>
    <p:sldId id="294" r:id="rId12"/>
    <p:sldId id="296" r:id="rId13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1C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88" autoAdjust="0"/>
  </p:normalViewPr>
  <p:slideViewPr>
    <p:cSldViewPr>
      <p:cViewPr varScale="1">
        <p:scale>
          <a:sx n="48" d="100"/>
          <a:sy n="48" d="100"/>
        </p:scale>
        <p:origin x="1262" y="48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4FF1-8223-4269-97DA-229E52668F11}" type="datetimeFigureOut">
              <a:rPr lang="pt-BR" smtClean="0"/>
              <a:t>28/12/2017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A8336-4B83-4847-BE8B-385EDFB3B2C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06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1" dirty="0"/>
              <a:t>www.4tons.com.br</a:t>
            </a:r>
          </a:p>
          <a:p>
            <a:pPr algn="ctr"/>
            <a:r>
              <a:rPr lang="pt-BR" b="1" dirty="0"/>
              <a:t>Pr. </a:t>
            </a:r>
            <a:r>
              <a:rPr lang="pt-BR" b="1"/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AA8336-4B83-4847-BE8B-385EDFB3B2C5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93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A00F97-2C14-4E56-B2E4-7153ACDE3F5F}" type="datetimeFigureOut">
              <a:rPr lang="pt-BR" smtClean="0"/>
              <a:pPr/>
              <a:t>28/12/2017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20922-F635-4FDF-9C1D-E99F858F771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779912" y="841276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Quando estamos apaixonados, fazemos tudo por amor.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076056" y="265212"/>
            <a:ext cx="31683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Quanto mais amarmos o Noivo, mais nos tornaremos como Ele.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3204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Você quer hoje dizer ao Noivo que é inteiramente </a:t>
            </a:r>
            <a:r>
              <a:rPr lang="pt-BR" sz="3200" b="1" dirty="0" err="1"/>
              <a:t>dEle</a:t>
            </a:r>
            <a:r>
              <a:rPr lang="pt-BR" sz="3200" b="1" dirty="0"/>
              <a:t>?</a:t>
            </a: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193204"/>
            <a:ext cx="6912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/>
              <a:t>Jesus não pede uma religião moderada, morna ou acomodada. Ele pede uma fé viva e extrema, um amor intenso e ansioso para o encontro com Ele.</a:t>
            </a:r>
          </a:p>
        </p:txBody>
      </p:sp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A NOIVA SE RELACIONA COM JESUS</a:t>
            </a: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55324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1369139"/>
            <a:ext cx="712879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Orando e trabalhando para salvar outros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1348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Estudando a Bíblia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71600" y="3505572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Memorizando a Bíblia</a:t>
            </a: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71600" y="55324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Controlando seus pensamentos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1369139"/>
            <a:ext cx="7128792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Vivendo constantemente com o senso da presença de Deus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713484"/>
            <a:ext cx="7128792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Contemplando a Cristo</a:t>
            </a: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777380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COMO A NOIVA VIVE</a:t>
            </a:r>
          </a:p>
          <a:p>
            <a:pPr algn="ctr"/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Arial Black" pitchFamily="34" charset="0"/>
              </a:rPr>
              <a:t>NO DIA-A-DIA</a:t>
            </a: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553244"/>
            <a:ext cx="525658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Usando seus dons para falar de Jesus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849388"/>
            <a:ext cx="5256584" cy="107721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Usando seus recursos para pregar o evangelho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43808" y="3145532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Cuidando do seu corpo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843808" y="4000917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Divertindo-se de modo sadio</a:t>
            </a: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843808" y="553244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Cuidando do que assiste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843808" y="1345332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Cantando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843808" y="2137420"/>
            <a:ext cx="5256584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Buscando ambientes naturais</a:t>
            </a:r>
          </a:p>
        </p:txBody>
      </p:sp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147</Words>
  <Application>Microsoft Office PowerPoint</Application>
  <PresentationFormat>Apresentação na tela (16:10)</PresentationFormat>
  <Paragraphs>24</Paragraphs>
  <Slides>12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SM-SERMÕES</dc:subject>
  <dc:creator>Pr. MARCELO AUGUSTO DE CARVALHO; Alana</dc:creator>
  <cp:keywords>www.4tons.com.br</cp:keywords>
  <dc:description>COMÉRCIO PROIBIDO. USO PESSOAL</dc:description>
  <cp:lastModifiedBy>Pr. Marcelo Carvalho</cp:lastModifiedBy>
  <cp:revision>58</cp:revision>
  <dcterms:created xsi:type="dcterms:W3CDTF">2017-08-21T18:32:43Z</dcterms:created>
  <dcterms:modified xsi:type="dcterms:W3CDTF">2017-12-28T12:10:52Z</dcterms:modified>
</cp:coreProperties>
</file>