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309" r:id="rId4"/>
    <p:sldId id="266" r:id="rId5"/>
    <p:sldId id="319" r:id="rId6"/>
    <p:sldId id="304" r:id="rId7"/>
    <p:sldId id="303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1C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578" autoAdjust="0"/>
  </p:normalViewPr>
  <p:slideViewPr>
    <p:cSldViewPr>
      <p:cViewPr varScale="1">
        <p:scale>
          <a:sx n="44" d="100"/>
          <a:sy n="44" d="100"/>
        </p:scale>
        <p:origin x="1382" y="4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878D6-ECAC-4C8F-A5A1-8F674D1D78D1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4732A-BEE0-4B33-9888-F965EB96BB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981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1" dirty="0"/>
              <a:t>www.4tons.com.br</a:t>
            </a:r>
          </a:p>
          <a:p>
            <a:pPr algn="ctr"/>
            <a:r>
              <a:rPr lang="pt-BR" b="1" dirty="0"/>
              <a:t>Pr. </a:t>
            </a:r>
            <a:r>
              <a:rPr lang="pt-BR" b="1"/>
              <a:t>Marcelo Augusto de Carvalho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4732A-BEE0-4B33-9888-F965EB96BBD5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509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777380"/>
            <a:ext cx="8100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O QUE SERÁ O TEMPO</a:t>
            </a:r>
          </a:p>
          <a:p>
            <a:pPr algn="ctr"/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DE ANGÚSTIA?</a:t>
            </a:r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2" y="265212"/>
            <a:ext cx="38884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Nesse momento que antecede a volta de Jesus, o Espírito Santo é retirado da Terra; os maus ficam cada vez piores, a natureza entra em caos, e os fiéis começam a ser perseguidos.</a:t>
            </a:r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985292"/>
            <a:ext cx="3888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/>
              <a:t>O mundo em angústia</a:t>
            </a:r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27984" y="1201316"/>
            <a:ext cx="38884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/>
              <a:t>A natureza entra em colapso</a:t>
            </a:r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985292"/>
            <a:ext cx="3888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/>
              <a:t>A noiva em angústia. </a:t>
            </a:r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95936" y="1777380"/>
            <a:ext cx="3888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/>
              <a:t>Proteção e libertação. </a:t>
            </a:r>
          </a:p>
        </p:txBody>
      </p:sp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11960" y="1993404"/>
            <a:ext cx="38884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Arial Black" pitchFamily="34" charset="0"/>
              </a:rPr>
              <a:t>A fé que temos agora suportará o tempo de angústia?</a:t>
            </a:r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777380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COMO SERÁ O JULGAMENTO</a:t>
            </a:r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409228"/>
            <a:ext cx="4536504" cy="10772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Julgados pela luz que receberam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5536" y="1633364"/>
            <a:ext cx="4536504" cy="10772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Julgados pela luz que não quiseram receber.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777380"/>
            <a:ext cx="8100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QUANDO A GRAÇA</a:t>
            </a:r>
          </a:p>
          <a:p>
            <a:pPr algn="ctr"/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VAI TERMINAR?</a:t>
            </a:r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71800" y="2497460"/>
            <a:ext cx="5328592" cy="2677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Sete dias antes do dilúvio, Noé e sua família entraram na arca e a porta foi fechada por um anjo. Os que estavam dentro, estavam salvos. Os que estavam fora, estavam perdidos. </a:t>
            </a:r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07704" y="2606457"/>
            <a:ext cx="61206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Os habitantes da Terra não saberão quando tiver ocorrido esse fato. A vida continuará normalmente. Mas terá sido finalmente decidido (uma decisão pessoal de cada ser humano), aqueles que fazem parte da igreja/noiva e aqueles que seguem ao rival. </a:t>
            </a:r>
          </a:p>
        </p:txBody>
      </p:sp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196</Words>
  <Application>Microsoft Office PowerPoint</Application>
  <PresentationFormat>Apresentação na tela (16:10)</PresentationFormat>
  <Paragraphs>18</Paragraphs>
  <Slides>18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Arial</vt:lpstr>
      <vt:lpstr>Arial Black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SM-SERMÕES</dc:subject>
  <dc:creator>Pr. MARCELO AUGUSTO DE CARVALHO; Alana</dc:creator>
  <cp:keywords>www.4tons.com.br</cp:keywords>
  <dc:description>COMÉRCIO PROIBIDO. USO PESSOAL</dc:description>
  <cp:lastModifiedBy>Pr. Marcelo Carvalho</cp:lastModifiedBy>
  <cp:revision>78</cp:revision>
  <dcterms:created xsi:type="dcterms:W3CDTF">2017-08-21T18:32:43Z</dcterms:created>
  <dcterms:modified xsi:type="dcterms:W3CDTF">2017-12-28T12:11:20Z</dcterms:modified>
</cp:coreProperties>
</file>