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6" r:id="rId14"/>
    <p:sldId id="277" r:id="rId15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3E74"/>
    <a:srgbClr val="EEC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/>
    <p:restoredTop sz="94643"/>
  </p:normalViewPr>
  <p:slideViewPr>
    <p:cSldViewPr>
      <p:cViewPr varScale="1">
        <p:scale>
          <a:sx n="69" d="100"/>
          <a:sy n="69" d="100"/>
        </p:scale>
        <p:origin x="208" y="8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27C8-66A0-4EE3-A41F-47E778071CF5}" type="datetimeFigureOut">
              <a:rPr lang="pt-BR" smtClean="0"/>
              <a:pPr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7EDC-B3FD-420A-81A9-C98070FC4E5E}" type="slidenum">
              <a:rPr lang="pt-BR" smtClean="0"/>
              <a:pPr/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administrar as regras do lar? (p. 9)</a:t>
            </a:r>
          </a:p>
          <a:p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rgbClr val="A63E74">
              <a:alpha val="65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6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393508"/>
            <a:ext cx="8820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“Temos que administrar as regras do lar com ______________ e ______________, e não com vara de ferro. As crianças corresponderão com uma obediência voluntária à regra do amor. Elogiemos nossos filhos sempre que houver oportunidade. Tornemos sua vida o mais feliz possível. […] Temos que tentar conservar macio o terreno do coração por meio de</a:t>
            </a:r>
          </a:p>
          <a:p>
            <a:pPr algn="ctr"/>
            <a:r>
              <a:rPr lang="pt-BR" sz="2400" dirty="0" smtClean="0"/>
              <a:t>Manifestações de amor e afeto,</a:t>
            </a:r>
          </a:p>
          <a:p>
            <a:pPr algn="ctr"/>
            <a:r>
              <a:rPr lang="pt-BR" sz="2400" dirty="0" smtClean="0"/>
              <a:t>preparando-o assim para a semente</a:t>
            </a:r>
          </a:p>
          <a:p>
            <a:pPr algn="ctr"/>
            <a:r>
              <a:rPr lang="pt-BR" sz="2400" dirty="0" smtClean="0"/>
              <a:t>da verdade.”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00192" y="22814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sabedoria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63688" y="264147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amor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o lar precisa ser? Qual deve ser sua atração? (p. 12)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rgbClr val="A63E74">
              <a:alpha val="65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7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569468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 lar precisa ser para as crianças o lugar mais ______________ do mundo, e sua maior atração é a presença da ______________. As crianças são sensíveis e amorosas por natureza. É fácil agradá-las, mas é igualmente fácil torná-las infelizes. Por meio de disciplina branda, com palavras e atos amáveis, as mães podem conquistar o coração de seus filhos.”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08542" y="242719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atrativo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732240" y="282021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mãe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Que problemas a desordem, o desleixo, e a falta de esmero podem trazer para o lar? (p. 13)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rgbClr val="A63E74">
              <a:alpha val="65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8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2569468"/>
            <a:ext cx="8820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“Deus Se desagrada com a desordem, o desleixo e a falta de esmero em quem quer que seja. Essas deficiências são males sérios e tendem a ________________ o afeto do marido em relação à esposa, se ele aprecia a ordem, filhos bem disciplinados e uma casa bem administrada. A esposa e mãe não consegue tornar a casa um lugar prazeroso e feliz, a menos que ame a</a:t>
            </a:r>
          </a:p>
          <a:p>
            <a:pPr algn="ctr"/>
            <a:r>
              <a:rPr lang="pt-BR" sz="2400" dirty="0" smtClean="0"/>
              <a:t>ordem, mantenha sua dignidade</a:t>
            </a:r>
          </a:p>
          <a:p>
            <a:pPr algn="ctr"/>
            <a:r>
              <a:rPr lang="pt-BR" sz="2400" dirty="0" smtClean="0"/>
              <a:t>e seja zelosa.”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55576" y="32175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 smtClean="0">
                <a:solidFill>
                  <a:srgbClr val="A63E74"/>
                </a:solidFill>
              </a:rPr>
              <a:t>comprometer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56135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“Os pais têm a pesada responsabilidade de proteger cuidadosamente a futura felicidade e os interesses de seus filhos, mas também devem tornar o lar o mais atrativo possível. Isso é de importância incomparavelmente maior do que adquirir propriedades ou juntar dinheiro...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56135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...Não deve faltar alegria no lar. A satisfação de pertencer à família deve ser nutrida no coração dos filhos, para que eles possam voltar os olhos ao lar de sua infância como a um lugar de paz e felicidade, parecido com o Céu. Então, quando se tornarem adultos, será a vez deles de proporcionar conforto e ser uma bênção aos seus pais” (p. 12).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98529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“O desenvolvimento ou a decadência da sociedade serão determinados pelos costumes e pela moral dos jovens que crescem ao nosso redor. A influência dos jovens na sociedade dependerá de como são educados e de como é moldado o caráter deles na infância, em hábitos virtuosos, domínio próprio e temperança. Se os jovens são deixados sem esclarecimento e sem controle, tornando-se obstinados,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intemperantes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no apetite e nos desejos, isso vai influenciar e moldar</a:t>
            </a: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 sociedade” (p. 7).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que é o coração da comunidade, da igreja e da nação? (p. 7)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rgbClr val="A63E74">
              <a:alpha val="65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1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64147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“A sociedade é composta por famílias, e os chefes de família é que a fazem ser como é. Do coração ‘procedem as fontes da vida’ (</a:t>
            </a:r>
            <a:r>
              <a:rPr lang="pt-BR" sz="2400" dirty="0" err="1" smtClean="0"/>
              <a:t>Pv</a:t>
            </a:r>
            <a:r>
              <a:rPr lang="pt-BR" sz="2400" dirty="0" smtClean="0"/>
              <a:t> 4:23), e o coração da comunidade, da igreja e da nação é o ______________. A felicidade da sociedade, o êxito da igreja e a prosperidade da nação dependem das influências domésticas.”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87824" y="3612305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lar</a:t>
            </a:r>
          </a:p>
          <a:p>
            <a:endParaRPr lang="pt-BR" sz="3600" b="1" dirty="0">
              <a:solidFill>
                <a:srgbClr val="A63E74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deve ser o lar? (p. 7)</a:t>
            </a:r>
          </a:p>
          <a:p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rgbClr val="A63E74">
              <a:alpha val="65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2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641476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 lar deve ser tudo o que está implícito nessa palavra. Deve ser um pequeno __________ na Terra, um lugar em que se cultivem as afeições em vez de serem sistematicamente reprimidas. Nossa felicidade depende do cultivo do amor, da compaixão e da verdadeira cortesia de uns para com os outros.”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19872" y="2883208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Céu</a:t>
            </a:r>
          </a:p>
          <a:p>
            <a:endParaRPr lang="pt-BR" sz="3600" b="1" dirty="0">
              <a:solidFill>
                <a:srgbClr val="A63E74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Qual é a influência dos pais na atmosfera do lar? (p. 7, 8)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rgbClr val="A63E74">
              <a:alpha val="65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3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94402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“Os pais ______________ em grande medida a atmosfera do círculo doméstico; e, quando há desentendimento entre eles, os filhos participam do mesmo clima. Tornemos agradável a atmosfera do lar por meio do interesse e da afeição.”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83768" y="27854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criam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que é necessário ter para que o lar funcione bem? (p. 8)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rgbClr val="A63E74">
              <a:alpha val="65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4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85750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“Todo lar cristão deve ter ______________; e os pais, nas palavras e no comportamento de um para com o outro, devem dar aos filhos um ______________ precioso e vivo de como querem que eles sejam.”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16016" y="27525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regras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39952" y="347084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exemplo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489348"/>
            <a:ext cx="7884368" cy="954107"/>
          </a:xfrm>
          <a:prstGeom prst="rect">
            <a:avLst/>
          </a:prstGeom>
          <a:solidFill>
            <a:srgbClr val="EEC88C">
              <a:alpha val="4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Como o pai e a mãe devem ser na educação dos filhos? (p. 9)</a:t>
            </a:r>
            <a:endParaRPr lang="pt-BR" sz="28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51520" y="1417340"/>
            <a:ext cx="1008112" cy="1080120"/>
          </a:xfrm>
          <a:prstGeom prst="roundRect">
            <a:avLst/>
          </a:prstGeom>
          <a:solidFill>
            <a:srgbClr val="A63E74">
              <a:alpha val="6500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5981" y="148934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5</a:t>
            </a:r>
            <a:endParaRPr lang="pt-BR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7584" y="271348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“Muito depende do pai e da mãe. Eles precisam ser ______________ e ______________ em sua disciplina, e devem trabalhar da forma mais dedicada, a fim de terem uma família bem estruturada e correta, e anjos celestiais sejam atraídos, para comunicar paz e uma</a:t>
            </a:r>
          </a:p>
          <a:p>
            <a:pPr algn="ctr"/>
            <a:r>
              <a:rPr lang="pt-BR" sz="2400" dirty="0" smtClean="0"/>
              <a:t>influência agradável ao seu lar.”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75656" y="29552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firmes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07904" y="29295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 smtClean="0">
                <a:solidFill>
                  <a:srgbClr val="A63E74"/>
                </a:solidFill>
              </a:rPr>
              <a:t>bondosos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672</Words>
  <Application>Microsoft Macintosh PowerPoint</Application>
  <PresentationFormat>Apresentação na tela (16:10)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FUNDAMENTOS DO LAR CRISTÃO</dc:subject>
  <dc:creator>Pr. MARCELO AUGUSTO DE CARVALHO</dc:creator>
  <cp:keywords>www.4tons.com.br</cp:keywords>
  <dc:description>COMÉRCIO PROIBIDO. USO PESSOAL</dc:description>
  <cp:lastModifiedBy>APV - Denis Morgan dos Santos Filho</cp:lastModifiedBy>
  <cp:revision>71</cp:revision>
  <dcterms:created xsi:type="dcterms:W3CDTF">2017-10-05T12:42:48Z</dcterms:created>
  <dcterms:modified xsi:type="dcterms:W3CDTF">2018-03-06T20:52:36Z</dcterms:modified>
  <cp:category>ADORAÇÃO EM FAMÍLIA 2018</cp:category>
</cp:coreProperties>
</file>