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349" r:id="rId6"/>
    <p:sldId id="350" r:id="rId7"/>
    <p:sldId id="351" r:id="rId8"/>
    <p:sldId id="352" r:id="rId9"/>
    <p:sldId id="354" r:id="rId10"/>
    <p:sldId id="355" r:id="rId11"/>
    <p:sldId id="357" r:id="rId12"/>
    <p:sldId id="358" r:id="rId13"/>
    <p:sldId id="359" r:id="rId14"/>
    <p:sldId id="360" r:id="rId15"/>
    <p:sldId id="361" r:id="rId16"/>
    <p:sldId id="293" r:id="rId17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E74"/>
    <a:srgbClr val="EE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/>
    <p:restoredTop sz="94643"/>
  </p:normalViewPr>
  <p:slideViewPr>
    <p:cSldViewPr>
      <p:cViewPr varScale="1">
        <p:scale>
          <a:sx n="69" d="100"/>
          <a:sy n="69" d="100"/>
        </p:scale>
        <p:origin x="208" y="8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614200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a esposa e os filhos esperam do pai? (p. 84)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5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569468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filhos esperam do pai ______________ e orientação. Ele precisa ter uma visão correta da vida e das influências e companhias que devem rodear sua família; ele deve ser regido, acima de tudo, pelo amor e temor a Deus, e pelos ensinos de Sua Palavra, a fim de lhe ser possível guiar os pés dos filhos no caminho correto.”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995936" y="249746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apoio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345332"/>
            <a:ext cx="7884368" cy="1384995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deve ser a oração de um pai quando estiver quase no limite de perder a paciência e o autocontrole? (p. 86)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6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30735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Ajuda-me para que eu possa ser bondoso, misericordioso, brando e </a:t>
            </a:r>
            <a:r>
              <a:rPr lang="pt-BR" sz="2400" dirty="0" err="1" smtClean="0"/>
              <a:t>perdoador</a:t>
            </a:r>
            <a:r>
              <a:rPr lang="pt-BR" sz="2400" dirty="0" smtClean="0"/>
              <a:t>. Ajuda-me a ser um verdadeiro laço de união no meu lar e a representar o caráter de Cristo diante das pessoas.”</a:t>
            </a:r>
            <a:endParaRPr lang="pt-BR" sz="2400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345332"/>
            <a:ext cx="7884368" cy="1384995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deve ser a oração de um pai quando estiver quase no limite de perder a paciência e o autocontrole? (p. 86)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6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8575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“Quando estiver quase no limite, a ponto de perder a paciência e o autocontrole, sendo duro e acusador, crítico e denunciador, esse é o momento para enviar ao Céu a oração: “_____________________, ó Deus, a resistir à tentação, a expulsar do coração todo amargor, </a:t>
            </a:r>
          </a:p>
          <a:p>
            <a:pPr algn="ctr"/>
            <a:r>
              <a:rPr lang="pt-BR" sz="2400" dirty="0" smtClean="0"/>
              <a:t>ira e maledicência.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96136" y="35055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Ajuda-me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345332"/>
            <a:ext cx="7884368" cy="1384995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deve ser a oração de um pai quando estiver quase no limite de perder a paciência e o autocontrole? (p. 86)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6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300151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______________ Tua mansidão, Tua humildade, Tua longanimidade e Teu amor. Não me deixes desonrar meu Redentor nem interpretar mal as palavras e os motivos da minha esposa, de meus filhos e de meus irmãos e irmãs na fé.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92950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Dá-me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Qual é a posição da esposa na família, e como deve ser sua obra junto aos filhos? (p. 88)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7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71348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“Ela deve sentir que é ______________ ao marido – deve estar ao lado dele, fiel no seu posto do dever e ele no dele. Sua obra na educação dos filhos é em todos os sentidos tão importante e ______________ como qualquer posição de honra que ele seja chamado a ocupar, ainda que seja a de principal juiz da nação.”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11960" y="26414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igual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87824" y="37215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nobre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71345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destino dos filhos, em grande medida, está nas mãos de quem? (p. 93)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8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56946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“______________, em grande medida o destino de seus filhos está em suas mãos. Se vocês falharem como mães, poderão levá-los para os exércitos do inimigo, tornando-os seus instrumentos na ruína das pessoas. Contudo, por meio de um exemplo cristão e uma fiel disciplina, vocês ______________ levá-los a Cristo e torná-los instrumentos nas mãos </a:t>
            </a:r>
            <a:r>
              <a:rPr lang="pt-BR" sz="2400" dirty="0" err="1" smtClean="0"/>
              <a:t>dEle</a:t>
            </a:r>
            <a:r>
              <a:rPr lang="pt-BR" sz="2400" dirty="0" smtClean="0"/>
              <a:t> para a salvação de muitos.”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2569468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mães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7744" y="4009628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poderão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73324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“Não se deve permitir que seja erguida entre pais e filhos barreira alguma de frieza e reserva. Que os pais se relacionem com os filhos, buscando compreender seus gostos e inclinações, conhecendo seus sentimentos e compreendendo o que está no coração deles. […] Criadas sob a sábia e amorosa orientação de um lar verdadeiro, as crianças não terão desejo de sair em busca de prazer e companhia. O mal não as atrairá. A atmosfera que prevalece no lar moldará o caráter delas, e elas formarão hábitos e princípios que serão uma forte defesa contra a tentação, quando deixarem o abrigo do lar e assumirem sua posição no mundo” (p. 82, 83).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63336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“Alguns pais não compreendem os filhos e não se relacionam verdadeiramente com eles. Existe com frequência uma grande separação entre pais e filhos. Se os pais sondassem plenamente o sentimento dos filhos e verificassem o que está em seu coração, isso exerceria uma influência benéfica sobre eles” (p. 80).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633364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/>
              <a:t>Como as crianças devem ser instruídas? (p. 80)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1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64147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“As crianças devem ser instruídas com ______________ e conquistadas pelo ______________. É um tempo crítico para elas. Influências serão exercidas, a fim de separá-las de vocês, e os pais devem contrabalançar essas influências. Ensinem-lhes a fazer de vocês seus confidentes. Que elas lhes contem em segredo suas</a:t>
            </a:r>
          </a:p>
          <a:p>
            <a:pPr algn="ctr"/>
            <a:r>
              <a:rPr lang="pt-BR" sz="2400" dirty="0" smtClean="0"/>
              <a:t>dificuldades e alegrias.”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40152" y="24974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A63E74"/>
                </a:solidFill>
              </a:rPr>
              <a:t>bondade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75856" y="285750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A63E74"/>
                </a:solidFill>
              </a:rPr>
              <a:t>coração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71345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os pais devem ganhar a confiança de seus filhos? (p. 81, 82)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“Dediquem algumas de suas horas de ______________ aos filhos, participando ______________ nas tarefas e nos esportes, e ganhando sua confiança. Desenvolvam a amizade com eles. Que os pais dediquem as noites à sua família. Deixem de lado as preocupações relacionadas com os trabalhos do dia.”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40152" y="25694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lazer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87824" y="28575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juntos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345332"/>
            <a:ext cx="7884368" cy="1200329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“Satanás e seu exército estão fazendo os mais poderosos esforços para controlar a mente das crianças […].” Como devem ser tratadas, para que isso não ocorra? (p. 82)</a:t>
            </a:r>
            <a:endParaRPr lang="pt-BR" sz="24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3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64147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“Elas devem ser tratadas com imparcialidade, ______________ e ______________ cristãos. Isso causará uma forte influência sobre elas, e sentirão que podem ter total confiança nos pais. Cerquem os filhos com os encantos do lar e do convívio com vocês. Se fizerem isso, eles não terão tanto desejo de se unir com</a:t>
            </a:r>
          </a:p>
          <a:p>
            <a:pPr algn="ctr"/>
            <a:r>
              <a:rPr lang="pt-BR" sz="2400" dirty="0" smtClean="0"/>
              <a:t>outras companhias.”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29103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carinho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19872" y="29295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amor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705372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Qual é o papel do pai para tornar o lar feliz? (p. 84)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4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64147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“A tarefa de tornar o lar feliz não é somente da mãe. O pai tem parte importante a desempenhar. O marido é o ______________ de união dos tesouros do lar, unindo por meio de seu fervoroso, forte e dedicado afeto os membros da família – mãe e filhos – nos mais fortes laços de união. Seu nome é definido como laço de união da família.”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80112" y="29295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laço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614200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a esposa e os filhos esperam do pai? (p. 84)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5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56946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 marido e pai é o líder da família. A esposa espera dele ______________ e interesse, bem como auxílio na educação dos filhos, e isso é justo. Os filhos lhe pertencem, da mesma forma que a ela, e a felicidade deles também interessa a ele. 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28575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amor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899</Words>
  <Application>Microsoft Macintosh PowerPoint</Application>
  <PresentationFormat>Apresentação na tela (16:10)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 Black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FUNDAMENTOS DO LAR CRISTÃO</dc:subject>
  <dc:creator>Pr. MARCELO AUGUSTO DE CARVALHO</dc:creator>
  <cp:keywords>www.4tons.com.br</cp:keywords>
  <dc:description>COMÉRCIO PROIBIDO. USO PESSOAL</dc:description>
  <cp:lastModifiedBy>APV - Denis Morgan dos Santos Filho</cp:lastModifiedBy>
  <cp:revision>114</cp:revision>
  <dcterms:created xsi:type="dcterms:W3CDTF">2017-10-05T12:42:48Z</dcterms:created>
  <dcterms:modified xsi:type="dcterms:W3CDTF">2018-03-06T20:46:41Z</dcterms:modified>
  <cp:category>ADORAÇÃO EM FAMÍLIA 2018</cp:category>
</cp:coreProperties>
</file>