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70" r:id="rId13"/>
    <p:sldId id="293" r:id="rId14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3E74"/>
    <a:srgbClr val="EEC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/>
    <p:restoredTop sz="94643"/>
  </p:normalViewPr>
  <p:slideViewPr>
    <p:cSldViewPr>
      <p:cViewPr varScale="1">
        <p:scale>
          <a:sx n="69" d="100"/>
          <a:sy n="69" d="100"/>
        </p:scale>
        <p:origin x="208" y="8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489348"/>
            <a:ext cx="7884368" cy="954107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Quais são os perigos da ociosidade na vida dos filhos? (p. 101)</a:t>
            </a:r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6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2641476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“Mãos e mentes ativas não encontram tempo para dar ouvidos a toda tentação sugerida pelo inimigo. Porém, mãos e cérebro ociosos estão sempre em condições de ser _____________________ por Satanás. Quando não devidamente ocupada, a mente se detém em coisas impróprias. Os pais devem ensinar a seus filhos que a ociosidade é pecado.”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64088" y="328954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A63E74"/>
                </a:solidFill>
              </a:rPr>
              <a:t>controlados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273324"/>
            <a:ext cx="7884368" cy="1384995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Ao realizar tarefas domésticas, os filhos podem melhorar em alguns aspectos. Quais são eles? (p. 103)</a:t>
            </a:r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7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3568" y="2713484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“No cumprimento de sua parte nas tarefas, [os filhos] podem melhorar a ______________ e alcançar o correto equilíbrio das emoções, bem como _____________________ de caráter e dedicação. O dia, com sua rotina de pequenos deveres, exige reflexão, cálculo e planejamento de ação. Tornando-se os filhos mais velhos, mais</a:t>
            </a:r>
          </a:p>
          <a:p>
            <a:pPr algn="ctr"/>
            <a:r>
              <a:rPr lang="pt-BR" sz="2400" dirty="0" smtClean="0"/>
              <a:t>ainda deve ser exigido deles.”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411760" y="300151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rgbClr val="A63E74"/>
                </a:solidFill>
              </a:rPr>
              <a:t>memória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788024" y="341440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rgbClr val="A63E74"/>
                </a:solidFill>
              </a:rPr>
              <a:t>estabilidade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471345"/>
            <a:ext cx="7884368" cy="954107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A educação doméstica dos jovens promove a cooperação. Quais são os resultados? (p. 104)</a:t>
            </a:r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8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2857500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“Isso não somente ______________ o encargo dos pais e proverá às crianças um ensino prático de valor inestimável, mas também _____________________ os laços familiares e _________________ os próprios fundamentos do caráter.”</a:t>
            </a:r>
          </a:p>
          <a:p>
            <a:pPr algn="ctr"/>
            <a:endParaRPr lang="pt-BR" sz="24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2555776" y="2785492"/>
            <a:ext cx="2484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rgbClr val="A63E74"/>
                </a:solidFill>
              </a:rPr>
              <a:t>suavizará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39552" y="3577580"/>
            <a:ext cx="2484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rgbClr val="A63E74"/>
                </a:solidFill>
              </a:rPr>
              <a:t>fortalecerá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228184" y="3505572"/>
            <a:ext cx="2484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rgbClr val="A63E74"/>
                </a:solidFill>
              </a:rPr>
              <a:t>consolidará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273324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“Os filhos são a herança do Senhor e somos responsáveis diante de Deus pela administração de Sua propriedade. […] A educação e a instrução dos filhos para serem cristãos é o trabalho mais importante que os pais podem fazer para Deus. É uma tarefa que requer trabalho paciente – um esforço dedicado, perseverante e de toda uma vida. Pela negligência desse trabalho que nos foi confiado demonstramos ser administradores infiéis” (p. 98).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633364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“É uma obra grandiosa transformar um ser aparentemente insignificante e desamparado numa bênção para o mundo e uma honra para Deus. Os pais não devem permitir que coisa alguma se intrometa entre eles e suas obrigações para com os filhos” (p. 95).</a:t>
            </a: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129308"/>
            <a:ext cx="7884368" cy="954107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pt-BR" sz="2800" b="1" dirty="0" smtClean="0"/>
              <a:t>Quais responsabilidades pesam sobre as mães? (p. 95)</a:t>
            </a:r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057300"/>
            <a:ext cx="1008112" cy="1080120"/>
          </a:xfrm>
          <a:prstGeom prst="roundRect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12930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1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2137420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“Grandes responsabilidades estão sobre as mães. Embora possam não ter posição em concílios nacionais […], podem fazer uma ______________ obra para Deus e para seu país. Podem ______________ os filhos. Devem ajudá-los a desenvolver um caráter que não oscile nem seja influenciado para fazer o mal e que ainda leve outros a fazer o que é certo. </a:t>
            </a:r>
          </a:p>
          <a:p>
            <a:pPr algn="ctr"/>
            <a:r>
              <a:rPr lang="pt-BR" sz="2400" dirty="0" smtClean="0"/>
              <a:t>Com suas fervorosas orações de fé, as</a:t>
            </a:r>
          </a:p>
          <a:p>
            <a:pPr algn="ctr"/>
            <a:r>
              <a:rPr lang="pt-BR" sz="2400" dirty="0" smtClean="0"/>
              <a:t>mães podem ______________ o braço</a:t>
            </a:r>
          </a:p>
          <a:p>
            <a:pPr algn="ctr"/>
            <a:r>
              <a:rPr lang="pt-BR" sz="2400" dirty="0" smtClean="0"/>
              <a:t>que move o mundo.”</a:t>
            </a:r>
          </a:p>
          <a:p>
            <a:pPr algn="ctr"/>
            <a:endParaRPr lang="pt-BR" sz="24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1115616" y="278549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solidFill>
                  <a:srgbClr val="A63E74"/>
                </a:solidFill>
              </a:rPr>
              <a:t>grande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83568" y="314553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solidFill>
                  <a:srgbClr val="A63E74"/>
                </a:solidFill>
              </a:rPr>
              <a:t>educar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851920" y="465770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solidFill>
                  <a:srgbClr val="A63E74"/>
                </a:solidFill>
              </a:rPr>
              <a:t>mover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345332"/>
            <a:ext cx="7884368" cy="1384995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Quanto às atividades do lar, o que deve ser ensinado às crianças e como isso deve ser feito? (p. 95)</a:t>
            </a:r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2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512" y="2713484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“É na infância e na adolescência que deve ser dada a educação. As crianças devem ser preparadas para ser ______________. Devem ser ensinadas a fazer o que for necessário no lar; e os pais devem tornar essas tarefas tão _____________________ quanto possível, por meio de palavras bondosas de instrução e aprovação.”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868144" y="300151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A63E74"/>
                </a:solidFill>
              </a:rPr>
              <a:t>úteis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139952" y="372159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A63E74"/>
                </a:solidFill>
              </a:rPr>
              <a:t>agradáveis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633364"/>
            <a:ext cx="7884368" cy="523220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Qual é o poder da oração de uma mãe? (p. 96)</a:t>
            </a:r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3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3568" y="2641476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“É impossível calcular o poder da influência de uma mãe que ora. Ela reconhece Deus em todos os seus caminhos. ______________ seus filhos até o trono da graça e os apresenta a Jesus, suplicando para eles Suas bênçãos. A influência dessas orações é para esses filhos como ‘fonte de __________’.”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259632" y="328954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rgbClr val="A63E74"/>
                </a:solidFill>
              </a:rPr>
              <a:t>leva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635896" y="444167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rgbClr val="A63E74"/>
                </a:solidFill>
              </a:rPr>
              <a:t>vida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489348"/>
            <a:ext cx="7884368" cy="954107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“As crianças são para a mãe um espelho […].” O que ela consegue ver refletido nelas? (p. 97)</a:t>
            </a:r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4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2641476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“Ela pode ver refletidos seus ______________ e seu _____________________. Suas palavras devem ser cuidadosas, assim como suas atitudes, na presença desses pequenos aprendizes. Ela deve cultivar em si mesma os traços de caráter que deseja ver desenvolvidos neles.”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004048" y="256946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rgbClr val="A63E74"/>
                </a:solidFill>
              </a:rPr>
              <a:t>hábitos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99592" y="300151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rgbClr val="A63E74"/>
                </a:solidFill>
              </a:rPr>
              <a:t>comportamento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489348"/>
            <a:ext cx="7884368" cy="954107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Qual é a obrigação dos pais e o dever dos filhos? (p. 100)</a:t>
            </a:r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5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3568" y="2569468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“Os pais têm a obrigação de alimentar, vestir e ______________ os filhos. E os filhos têm o dever de ______________ aos pais com alegria e fidelidade. Como os filhos que deixam de sentir a obrigação de ajudar os pais reagiriam, se seus pais deixassem de sentir a obrigação de cuidar deles?”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619672" y="285750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A63E74"/>
                </a:solidFill>
              </a:rPr>
              <a:t>educar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331640" y="321754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solidFill>
                  <a:srgbClr val="A63E74"/>
                </a:solidFill>
              </a:rPr>
              <a:t>servir</a:t>
            </a: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4277</TotalTime>
  <Words>616</Words>
  <Application>Microsoft Macintosh PowerPoint</Application>
  <PresentationFormat>Apresentação na tela (16:10)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 Black</vt:lpstr>
      <vt:lpstr>Calibri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FUNDAMENTOS DO LAR CRISTÃO</dc:subject>
  <dc:creator>Pr. MARCELO AUGUSTO DE CARVALHO</dc:creator>
  <cp:keywords>www.4tons.com.br</cp:keywords>
  <dc:description>COMÉRCIO PROIBIDO. USO PESSOAL</dc:description>
  <cp:lastModifiedBy>APV - Denis Morgan dos Santos Filho</cp:lastModifiedBy>
  <cp:revision>118</cp:revision>
  <dcterms:created xsi:type="dcterms:W3CDTF">2017-10-05T12:42:48Z</dcterms:created>
  <dcterms:modified xsi:type="dcterms:W3CDTF">2018-03-06T20:47:09Z</dcterms:modified>
  <cp:category>ADORAÇÃO EM FAMÍLIA 2018</cp:category>
</cp:coreProperties>
</file>