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293" r:id="rId14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E74"/>
    <a:srgbClr val="EEC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/>
    <p:restoredTop sz="94643"/>
  </p:normalViewPr>
  <p:slideViewPr>
    <p:cSldViewPr>
      <p:cViewPr varScale="1">
        <p:scale>
          <a:sx n="69" d="100"/>
          <a:sy n="69" d="100"/>
        </p:scale>
        <p:origin x="208" y="8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777380"/>
            <a:ext cx="7884368" cy="523220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deve ser o ensino da religião no lar? (p. 112)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6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64147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“Os pais não devem ______________ os filhos a ter uma religião formal, mas devem colocar diante deles os princípios eternos de uma forma ______________. Os pais devem tornar a religião de Cristo atrativa pela alegria, pela cortesia cristã e por uma afinidade carinhosa e compassiva; mas devem ser firmes ao exigir respeito e obediência. Princípios corretos devem ser</a:t>
            </a:r>
          </a:p>
          <a:p>
            <a:pPr algn="ctr"/>
            <a:r>
              <a:rPr lang="pt-BR" sz="2400" dirty="0" smtClean="0"/>
              <a:t>estabelecidos no coração da criança.”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19872" y="256946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forçar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39752" y="33615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atrativa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Em que situação Satanás pode obter domínio sobre nossos pensamentos? (p. 116)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7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71348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“Em hipótese alguma Satanás pode obter domínio sobre os pensamentos, as palavras e as ações, a menos que lhe ______________ a porta voluntariamente e o _____________________ a entrar. Ele entrará então, lançando fora a boa semente semeada no coração e tornando sem efeito a verdade.”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35696" y="34335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abramos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35696" y="37936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convidemos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273324"/>
            <a:ext cx="7884368" cy="523220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que fazer para tornar-se sábio? (p. 117)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985292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05730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8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13742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“Os que desejam ter a sabedoria que vem de Deus, para serem sábios devem se tornar ignorantes quanto ao conhecimento pecaminoso desta época. Devem fechar os ______________, para não verem nem aprenderem o mal. Devem fechar os ______________, para que não ouçam o que é mau e não obtenham o conhecimento que mancharia a pureza de seus pensamentos e de suas ações. E devem</a:t>
            </a:r>
          </a:p>
          <a:p>
            <a:pPr algn="ctr"/>
            <a:r>
              <a:rPr lang="pt-BR" sz="2400" dirty="0" smtClean="0"/>
              <a:t>guardar a ______________, para que não</a:t>
            </a:r>
          </a:p>
          <a:p>
            <a:pPr algn="ctr"/>
            <a:r>
              <a:rPr lang="pt-BR" sz="2400" dirty="0" smtClean="0"/>
              <a:t>diga palavras corruptas e enganosas.”</a:t>
            </a:r>
          </a:p>
          <a:p>
            <a:pPr algn="ctr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2857500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olhos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7584" y="3577580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ouvidos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59832" y="4657700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língua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8529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“Que os pais cristãos decidam ser leais a Deus, se disponham a se reunir com os filhos no lar e marquem [simbolicamente] os umbrais com sangue, representando Cristo como o único que pode proteger e salvar, a fim de que o anjo destruidor, ao passar, poupe o círculo feliz da família. Que o mundo veja que uma influência mais que humana está atuando no lar. Que os pais mantenham uma conexão vital com Deus, colocando-se ao lado de Cristo, e mostrem por Sua graça quantas coisas boas podem ser realizadas por meio da ação paterna” (p. 113).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20131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“Religião na família consiste em criar os filhos na instrução e no conselho do Senhor. Cada membro na família deve ser nutrido pelas lições de Cristo, e o interesse de cada pessoa deve ser estritamente preservado, a fim de que Satanás não a engane e afaste com seduções para longe de Cristo. Esse é o padrão que cada membro da família deve ter em vista alcançar, e todos devem estar determinados a não fracassar nem desanimar” (p. 108).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12930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/>
              <a:t>O que significa educação religiosa na família? (p. 108)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05730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12930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1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13742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“Educação religiosa significa muito mais que instrução comum. Significa que devemos ______________ com nossos filhos, ensinando-lhes como se aproximar de Jesus e contar-Lhe todas as suas necessidades. Significa ainda que devemos ______________ em nossa vida que Jesus é tudo para nós, que Seu amor nos torna pacientes, bondosos, </a:t>
            </a:r>
            <a:r>
              <a:rPr lang="pt-BR" sz="2400" dirty="0" err="1" smtClean="0"/>
              <a:t>perdoadores</a:t>
            </a:r>
            <a:r>
              <a:rPr lang="pt-BR" sz="2400" dirty="0" smtClean="0"/>
              <a:t>, e ainda firmes ao educar nossos filhos, como fez Abraão.”</a:t>
            </a:r>
          </a:p>
          <a:p>
            <a:pPr algn="ctr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779912" y="242545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A63E74"/>
                </a:solidFill>
              </a:rPr>
              <a:t>orar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44208" y="31455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A63E74"/>
                </a:solidFill>
              </a:rPr>
              <a:t>mostrar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Se esperamos que a religião influencie a sociedade, que cuidados devemos ter em nosso lar? (p. 109)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2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271348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“[…] ela deve ______________ primeiro o lar. Se os filhos forem ensinados no lar a amar a Deus e temê-Lo, quando saírem para o mundo, estarão preparados para educar sua própria família para Deus, e assim o princípio da verdade será implantado na sociedade e exercerá influência marcante no mundo.”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83768" y="26414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influenciar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633364"/>
            <a:ext cx="7884368" cy="523220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devem ser nossas palavras no lar? (p. 109)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3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64147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“É realmente necessária a religião no lar, e nossas palavras ali devem ser ______________, ou nosso testemunho na igreja não valerá nada. Se não formos mansos, bondosos e corteses no lar, nossa religião será inútil. Se houvesse mais genuína religião doméstica, haveria mais poder na igreja.”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7744" y="292950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adequadas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quem os pais estão representando diante de seus filhos? (p. 110)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4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64147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“Os pais estão no lugar de ______________ em relação aos filhos para lhes dizer com firmeza e total autocontrole o que devem e o que não devem fazer. Todo esforço feito por eles com bondade e domínio próprio cultivará em seu caráter elementos de firmeza e decisão.”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23928" y="26414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Deus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273324"/>
            <a:ext cx="7884368" cy="1384995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As atitudes e o comportamento dos pais influenciam seus filhos. Quais são as implicações disso? (p. 111)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5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6467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“Tudo deixa uma impressão na mente juvenil. Ela analisa a fisionomia, sente a influência da voz e imita o comportamento dos outros. Pais e mães rabugentos e mal-humorados dão aos filhos lições que, no futuro, fariam qualquer coisa para desaprender. Os filhos precisam ver na vida dos pais aquela ______________ que está em harmonia com sua fé. Ao revelar uma vida coerente e exercer _____________________, os pais podem moldar o caráter dos filhos.”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660232" y="35055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A63E74"/>
                </a:solidFill>
              </a:rPr>
              <a:t>coerência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415364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A63E74"/>
                </a:solidFill>
              </a:rPr>
              <a:t>autocontrole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</TotalTime>
  <Words>722</Words>
  <Application>Microsoft Macintosh PowerPoint</Application>
  <PresentationFormat>Apresentação na tela (16:10)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 Black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FUNDAMENTOS DO LAR CRISTÃO</dc:subject>
  <dc:creator>Pr. MARCELO AUGUSTO DE CARVALHO</dc:creator>
  <cp:keywords>www.4tons.com.br</cp:keywords>
  <dc:description>COMÉRCIO PROIBIDO. USO PESSOAL</dc:description>
  <cp:lastModifiedBy>APV - Denis Morgan dos Santos Filho</cp:lastModifiedBy>
  <cp:revision>121</cp:revision>
  <dcterms:created xsi:type="dcterms:W3CDTF">2017-10-05T12:42:48Z</dcterms:created>
  <dcterms:modified xsi:type="dcterms:W3CDTF">2018-03-06T20:47:45Z</dcterms:modified>
  <cp:category>ADORAÇÃO EM FAMÍLIA 2018</cp:category>
</cp:coreProperties>
</file>