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7" r:id="rId14"/>
    <p:sldId id="278" r:id="rId15"/>
    <p:sldId id="279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Seifert" initials="AS" lastIdx="3" clrIdx="0">
    <p:extLst>
      <p:ext uri="{19B8F6BF-5375-455C-9EA6-DF929625EA0E}">
        <p15:presenceInfo xmlns:p15="http://schemas.microsoft.com/office/powerpoint/2012/main" userId="9febd0599056c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EDBD-5E33-46AD-AC76-7860E6DC33DA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A3D8-E0CA-4C29-8F91-1A0268FF2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4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A3D8-E0CA-4C29-8F91-1A0268FF288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6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486-7D65-454D-A523-A5F604BD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C0B16-E008-4CCA-826A-D742898D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AA7EA-DBC5-45F7-A5E4-A3C7994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259DB-953A-4895-BCDC-BAEA64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5F8C-C6B0-41AD-B593-4B6D033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1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9D10-30CF-45A7-9EE5-0C419BD4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CE1B7B-8418-4881-AA23-49BCDD8C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32937-0F14-423D-BA2E-964BD51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13B45-BD3B-4147-8EE9-EE24744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EFEA4-6D81-4064-87CE-612437A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6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08DD2-B96A-4850-8B4F-20CDE3B6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C28BB-F27D-4117-B6FA-67AB9F9E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9BBD1-4541-430A-88AF-DF8DEE51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D1E43-7CC0-4FC6-9A31-C4498F29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A4AC-1271-45B3-8D5A-F5E1CE7E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0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6810-D78B-4835-B0B6-C9E77F4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8E451-E21B-4A93-9E03-0683E1A7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213F1-B7A0-4DC8-94D5-7AF8E5D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2E3AF-9397-4453-A433-C4C99FC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F6CB5-9DF1-4FEB-9E6C-0CB320A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8C60-BF86-4E42-975B-F88FB3B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73D1A-AD8F-4664-82EB-EF1E68B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A439-861D-4A80-8792-1146936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4F22F-828A-4EBD-8509-80D6E2C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E68C-3ECF-4032-AA29-D971DA85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0480-6149-4A83-B3F1-89A27BE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4F273-F95E-43EA-A9B3-3C2BE150C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EEABE-29E2-4BAC-8D94-045A03F0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C01AE9-0733-4D72-B43A-73F760F4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789B5-9BE5-4D71-A78B-17CE28A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A3933-42BE-4918-ABDB-3CDF0653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16414-6434-4D00-8526-AC08B006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3301D-7C45-4631-AC87-0F9A9602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F3F6B-D45C-48F9-BECB-FA0354AC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07FFF7-0162-4CEB-AC18-3C5B2A1B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3B4008-71C5-4999-AB72-A500E35B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92F77E-6E25-4A0F-A889-137229CA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12B74C-F724-4D4C-BCF6-9ECC32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6E1173-56C0-4E4A-88C7-A85F03DC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8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C676-B489-4FFD-8D4B-708D485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7154DD-A0C8-4DA7-8808-DA13346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C0E87F-5237-4E4A-8509-483F0B60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82544-91F7-46AD-9917-4397731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3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60FF5C-B170-40BA-8AF1-E2A5AED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3CDA4C-4DF7-4567-B4F1-6487AB4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C4E7DE-E9AC-496B-AFD5-6A4959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EFB15-BEB6-40BF-A168-3B1D3C8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734E3-0AA8-4DE0-872A-BFF2243D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F0A00-0B13-46BA-BA91-C48AE455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7BCE2-654B-46C5-824D-773FBC1F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13F7FA-4043-4F55-8EEE-7705D1BD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24324-FF41-47DA-88E2-05C21047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6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6A94-E92A-4B7E-9FE7-C157F44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C72B8B-2434-4D79-B13C-58FC6196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72AD55-848E-4A17-B0B1-3DE2F392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BF3D6-7385-46C2-8282-32D3A2A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91308-5CA5-4C50-B40B-2109F1C6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177344-471C-4F8B-B4C3-C6264160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FA2B4D-50BB-4039-BBCD-F58D5C7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81D85-21AE-484D-AECA-DB708F3F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059EE-D70A-4A35-87CB-821A556B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9EA90-EED9-4E76-8D65-543777B60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D366F-167E-4768-BB13-6556CAF60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5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4F558E-3307-42D4-B6F3-225B7C74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422913" y="664234"/>
            <a:ext cx="5844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viúva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Sarepta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confiou totalmente na Palavra de Deus. Correu o risco de morrer de fome, ao usar o que lhe restava de farinha e azeite para alimentar primeiro o profeta de Deus. É esta fé que precisamos ter e compartilhar com os que não conhecem a Deus. </a:t>
            </a:r>
          </a:p>
        </p:txBody>
      </p:sp>
    </p:spTree>
    <p:extLst>
      <p:ext uri="{BB962C8B-B14F-4D97-AF65-F5344CB8AC3E}">
        <p14:creationId xmlns:p14="http://schemas.microsoft.com/office/powerpoint/2010/main" val="313735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BD434B-C180-4DDF-A3D9-1AE1F0E33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917095" y="256731"/>
            <a:ext cx="36902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mundo passa por lutas e dificuldades em muitos âmbitos, porém, quando o olhar se volta para a sua família percebemos que há também muitos problemas a serem resolvidos, inclusive o financeiro. </a:t>
            </a:r>
          </a:p>
        </p:txBody>
      </p:sp>
    </p:spTree>
    <p:extLst>
      <p:ext uri="{BB962C8B-B14F-4D97-AF65-F5344CB8AC3E}">
        <p14:creationId xmlns:p14="http://schemas.microsoft.com/office/powerpoint/2010/main" val="318103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BED114-0184-4686-84DC-E0BA1874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2D86BB-076F-4E8D-8264-8DF7E2278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2833598" y="1182231"/>
            <a:ext cx="427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Sempre há um refúgio. O nosso Deus é apresentado na Bíblia como o cuidador de seu povo.</a:t>
            </a:r>
          </a:p>
        </p:txBody>
      </p:sp>
    </p:spTree>
    <p:extLst>
      <p:ext uri="{BB962C8B-B14F-4D97-AF65-F5344CB8AC3E}">
        <p14:creationId xmlns:p14="http://schemas.microsoft.com/office/powerpoint/2010/main" val="287375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277F73-E753-4DC7-86C4-F4B792830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636432" y="453149"/>
            <a:ext cx="4278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Na experiência da viúva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Sarepta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houve uma prova de fé: servir primeiro ao profeta, para então receber a benção. Primeiro Deus. Depois Ele cuidará de Seu filho necessitado. </a:t>
            </a:r>
          </a:p>
        </p:txBody>
      </p:sp>
    </p:spTree>
    <p:extLst>
      <p:ext uri="{BB962C8B-B14F-4D97-AF65-F5344CB8AC3E}">
        <p14:creationId xmlns:p14="http://schemas.microsoft.com/office/powerpoint/2010/main" val="116043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5EF2A9-2671-481D-A10C-D445F98A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831364" y="890180"/>
            <a:ext cx="51574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Deus em primeiro lugar significa dar o melhor para Ele: tempo, talento, templo e tesouro. Os dízimos e as ofertas são a demonstração de fidelidade e confiança em Deus. </a:t>
            </a:r>
          </a:p>
        </p:txBody>
      </p:sp>
    </p:spTree>
    <p:extLst>
      <p:ext uri="{BB962C8B-B14F-4D97-AF65-F5344CB8AC3E}">
        <p14:creationId xmlns:p14="http://schemas.microsoft.com/office/powerpoint/2010/main" val="248079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F540BB-286C-4108-9C7A-42FB45949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112235" y="2874509"/>
            <a:ext cx="6928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O céu é o único lugar seguro para depositar nosso tesouro. Se nosso tesouro estiver lá, com certeza, nós estaremos, juntamente com muitos que ajudamos por meio de nossa fidelidade e envolvimento pessoal.</a:t>
            </a:r>
          </a:p>
        </p:txBody>
      </p:sp>
    </p:spTree>
    <p:extLst>
      <p:ext uri="{BB962C8B-B14F-4D97-AF65-F5344CB8AC3E}">
        <p14:creationId xmlns:p14="http://schemas.microsoft.com/office/powerpoint/2010/main" val="165015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A8A0151-E490-46B0-9948-159544FA7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8CF4F0-9AF0-40B0-BBB2-65AE60C7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568E7E-D8B0-4155-9935-42B725E9C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091D903-6A96-4F56-921A-4305E9ADC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EBAB8D-3AF2-45EE-BDA3-E0370C16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8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3600A9-8123-49DF-852F-2DEE2CF96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440423" y="1168762"/>
            <a:ext cx="5617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Nosso grande desafio é aprender a confiar no insondável e imensurável amor de Deus, independentemente das circunstâncias que, muitas vezes, se apresentam diante de nós como impossíveis de solucionar</a:t>
            </a:r>
          </a:p>
        </p:txBody>
      </p:sp>
    </p:spTree>
    <p:extLst>
      <p:ext uri="{BB962C8B-B14F-4D97-AF65-F5344CB8AC3E}">
        <p14:creationId xmlns:p14="http://schemas.microsoft.com/office/powerpoint/2010/main" val="103874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5EF53BC-8E7F-4A45-8A0A-72596753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76FF7A-762B-4406-8EF2-0F9EEB30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575785" y="1207099"/>
            <a:ext cx="458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a viúva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Sarepta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: Crise financeira, fome. </a:t>
            </a:r>
          </a:p>
        </p:txBody>
      </p:sp>
    </p:spTree>
    <p:extLst>
      <p:ext uri="{BB962C8B-B14F-4D97-AF65-F5344CB8AC3E}">
        <p14:creationId xmlns:p14="http://schemas.microsoft.com/office/powerpoint/2010/main" val="21538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79C921-1DC0-4970-B0C8-4F0BA769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536095" y="702098"/>
            <a:ext cx="474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a família hoje: Crise financeira.</a:t>
            </a:r>
          </a:p>
        </p:txBody>
      </p:sp>
    </p:spTree>
    <p:extLst>
      <p:ext uri="{BB962C8B-B14F-4D97-AF65-F5344CB8AC3E}">
        <p14:creationId xmlns:p14="http://schemas.microsoft.com/office/powerpoint/2010/main" val="189084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277</Words>
  <Application>Microsoft Office PowerPoint</Application>
  <PresentationFormat>Widescreen</PresentationFormat>
  <Paragraphs>12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FAMÍLIA 2019</dc:subject>
  <dc:creator>Pr. MARCELO AUGUSTO DE CARVALHO</dc:creator>
  <cp:keywords>www.4tons.com.br</cp:keywords>
  <dc:description>COMÉRCIO PROIBIDO. USO PESSOAL</dc:description>
  <cp:lastModifiedBy>Pr. Marcelo Carvalho</cp:lastModifiedBy>
  <cp:revision>30</cp:revision>
  <dcterms:created xsi:type="dcterms:W3CDTF">2018-10-07T11:43:09Z</dcterms:created>
  <dcterms:modified xsi:type="dcterms:W3CDTF">2019-07-31T21:06:57Z</dcterms:modified>
  <cp:category>SERMÕES DE FAMÍLIA</cp:category>
</cp:coreProperties>
</file>