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5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80" r:id="rId13"/>
    <p:sldId id="277" r:id="rId14"/>
    <p:sldId id="279" r:id="rId15"/>
    <p:sldId id="281" r:id="rId16"/>
    <p:sldId id="273" r:id="rId17"/>
    <p:sldId id="274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na Seifert" initials="AS" lastIdx="3" clrIdx="0">
    <p:extLst>
      <p:ext uri="{19B8F6BF-5375-455C-9EA6-DF929625EA0E}">
        <p15:presenceInfo xmlns:p15="http://schemas.microsoft.com/office/powerpoint/2012/main" userId="9febd0599056c7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56" y="40"/>
      </p:cViewPr>
      <p:guideLst/>
    </p:cSldViewPr>
  </p:slideViewPr>
  <p:notesTextViewPr>
    <p:cViewPr>
      <p:scale>
        <a:sx n="1" d="1"/>
        <a:sy n="1" d="1"/>
      </p:scale>
      <p:origin x="0" y="-2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6D509-D90A-45F9-8E48-DF139C855DB0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34FD3-EAF4-441D-8A3B-A974BD323B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49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www.4tons.com.br</a:t>
            </a:r>
          </a:p>
          <a:p>
            <a:pPr algn="ctr"/>
            <a:r>
              <a:rPr lang="pt-BR" b="1" dirty="0" smtClean="0"/>
              <a:t>Pr. Marcelo Augusto de Carvalho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34FD3-EAF4-441D-8A3B-A974BD323BA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78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91486-7D65-454D-A523-A5F604BD6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8C0B16-E008-4CCA-826A-D742898D0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6AA7EA-DBC5-45F7-A5E4-A3C799409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D259DB-953A-4895-BCDC-BAEA645DD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3C5F8C-C6B0-41AD-B593-4B6D033F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214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09D10-30CF-45A7-9EE5-0C419BD43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FCE1B7B-8418-4881-AA23-49BCDD8CC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732937-0F14-423D-BA2E-964BD5124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713B45-BD3B-4147-8EE9-EE24744CD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3EFEA4-6D81-4064-87CE-612437A57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669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008DD2-B96A-4850-8B4F-20CDE3B60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E1C28BB-F27D-4117-B6FA-67AB9F9ED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09BBD1-4541-430A-88AF-DF8DEE51E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AD1E43-7CC0-4FC6-9A31-C4498F29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9AA4AC-1271-45B3-8D5A-F5E1CE7E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401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B6810-D78B-4835-B0B6-C9E77F4BE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F8E451-E21B-4A93-9E03-0683E1A72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3213F1-B7A0-4DC8-94D5-7AF8E5D2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E2E3AF-9397-4453-A433-C4C99FC9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0F6CB5-9DF1-4FEB-9E6C-0CB320A6B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772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768C60-BF86-4E42-975B-F88FB3BD4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173D1A-AD8F-4664-82EB-EF1E68BB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8AA439-861D-4A80-8792-114693617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34F22F-828A-4EBD-8509-80D6E2C1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54E68C-3ECF-4032-AA29-D971DA857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219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30480-6149-4A83-B3F1-89A27BEE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84F273-F95E-43EA-A9B3-3C2BE150C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ABEEABE-29E2-4BAC-8D94-045A03F07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C01AE9-0733-4D72-B43A-73F760F4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0789B5-9BE5-4D71-A78B-17CE28A69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7A3933-42BE-4918-ABDB-3CDF0653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687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16414-6434-4D00-8526-AC08B0063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23301D-7C45-4631-AC87-0F9A9602E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DF3F6B-D45C-48F9-BECB-FA0354AC4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907FFF7-0162-4CEB-AC18-3C5B2A1B7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F3B4008-71C5-4999-AB72-A500E35BE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F92F77E-6E25-4A0F-A889-137229CA2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B12B74C-F724-4D4C-BCF6-9ECC32EA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46E1173-56C0-4E4A-88C7-A85F03DC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188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3C676-B489-4FFD-8D4B-708D4852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7154DD-A0C8-4DA7-8808-DA133466C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AC0E87F-5237-4E4A-8509-483F0B60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582544-91F7-46AD-9917-43977311C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937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560FF5C-B170-40BA-8AF1-E2A5AED2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93CDA4C-4DF7-4567-B4F1-6487AB47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BC4E7DE-E9AC-496B-AFD5-6A49598C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58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EFB15-BEB6-40BF-A168-3B1D3C858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0734E3-0AA8-4DE0-872A-BFF2243DE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9BF0A00-0B13-46BA-BA91-C48AE4553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277BCE2-654B-46C5-824D-773FBC1F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13F7FA-4043-4F55-8EEE-7705D1BD0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424324-FF41-47DA-88E2-05C21047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465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46A94-E92A-4B7E-9FE7-C157F444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1C72B8B-2434-4D79-B13C-58FC6196A4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72AD55-848E-4A17-B0B1-3DE2F3922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7BF3D6-7385-46C2-8282-32D3A2A2A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691308-5CA5-4C50-B40B-2109F1C6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177344-471C-4F8B-B4C3-C6264160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044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4FA2B4D-50BB-4039-BBCD-F58D5C70C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381D85-21AE-484D-AECA-DB708F3FE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6059EE-D70A-4A35-87CB-821A556B2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09EA90-EED9-4E76-8D65-543777B60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1D366F-167E-4768-BB13-6556CAF60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52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552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984F72D-F135-41A3-B1A6-A58265C84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5307496" y="773566"/>
            <a:ext cx="4677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que fazer quando aparece a crise de remorso? É importante lembrar que aqueles que foram feridos sofrem as dores emocionais e físicas, porém, as dores emocionais deixam marcas profundas. </a:t>
            </a:r>
          </a:p>
        </p:txBody>
      </p:sp>
    </p:spTree>
    <p:extLst>
      <p:ext uri="{BB962C8B-B14F-4D97-AF65-F5344CB8AC3E}">
        <p14:creationId xmlns:p14="http://schemas.microsoft.com/office/powerpoint/2010/main" val="3181039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E9B5D7D-C557-41DD-87B1-A1A01C2A9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06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B12155C-1B4A-498D-8BA7-F3422CA15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3747999" y="526248"/>
            <a:ext cx="58432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O caminho para resolver a crise é pedir perdão ou perdoar. Muitos precisam perdoar para se libertar do peso que carrega. </a:t>
            </a:r>
          </a:p>
        </p:txBody>
      </p:sp>
    </p:spTree>
    <p:extLst>
      <p:ext uri="{BB962C8B-B14F-4D97-AF65-F5344CB8AC3E}">
        <p14:creationId xmlns:p14="http://schemas.microsoft.com/office/powerpoint/2010/main" val="3943903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9E3487F-F820-45C1-91B4-5600A57CE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3757938" y="320457"/>
            <a:ext cx="58432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Ainda que alguém não reconheça o erro, e não demonstre arrependimento genuíno pelo mal que causou, é necessário perdoá-lo. Devemos fazer a nossa parte e deixar o resto com Deus. </a:t>
            </a:r>
          </a:p>
        </p:txBody>
      </p:sp>
    </p:spTree>
    <p:extLst>
      <p:ext uri="{BB962C8B-B14F-4D97-AF65-F5344CB8AC3E}">
        <p14:creationId xmlns:p14="http://schemas.microsoft.com/office/powerpoint/2010/main" val="2873752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346199B-0741-42DF-9C8A-D7330C4BE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1442120" y="1148598"/>
            <a:ext cx="5157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Perdão...</a:t>
            </a:r>
          </a:p>
        </p:txBody>
      </p:sp>
    </p:spTree>
    <p:extLst>
      <p:ext uri="{BB962C8B-B14F-4D97-AF65-F5344CB8AC3E}">
        <p14:creationId xmlns:p14="http://schemas.microsoft.com/office/powerpoint/2010/main" val="2480793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C7E9639-E8D6-4759-B8B0-22565854F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5178286" y="896622"/>
            <a:ext cx="47509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A falta do perdão é algo tão sério, que pode causar enfermidades emocionais, destruir relacionamentos e até impedir que Deus atenda as orações e aceite as ofertas. </a:t>
            </a:r>
          </a:p>
        </p:txBody>
      </p:sp>
    </p:spTree>
    <p:extLst>
      <p:ext uri="{BB962C8B-B14F-4D97-AF65-F5344CB8AC3E}">
        <p14:creationId xmlns:p14="http://schemas.microsoft.com/office/powerpoint/2010/main" val="3030977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27F8250-0A71-42C4-97DE-F52438EE3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5178286" y="896622"/>
            <a:ext cx="47509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Somos cristãos, tementes a Deus, e obedecendo à Sua palavra, devemos amar o nosso próximo como a nós mesmos e perdoá-lo diariamente, quantas vezes for necessário. </a:t>
            </a:r>
          </a:p>
        </p:txBody>
      </p:sp>
    </p:spTree>
    <p:extLst>
      <p:ext uri="{BB962C8B-B14F-4D97-AF65-F5344CB8AC3E}">
        <p14:creationId xmlns:p14="http://schemas.microsoft.com/office/powerpoint/2010/main" val="1650153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75DB361-BE14-4F8F-8023-A1E964733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68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9133E77-585C-4DA2-B151-13BA79000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DB3A63C-5770-4674-9FAF-D419A75BF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55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D0C9BDB-B535-42B2-975F-439A5B4BC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14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FC59F23-1E39-44A0-A6F5-62830189B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5195798" y="1029614"/>
            <a:ext cx="46240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Sentimentos de ódio, ciúmes e inveja são sentimentos altamente destrutivos. E, na maioria das vezes, desemboca em sofrimento, culpa e remorso. </a:t>
            </a:r>
          </a:p>
        </p:txBody>
      </p:sp>
    </p:spTree>
    <p:extLst>
      <p:ext uri="{BB962C8B-B14F-4D97-AF65-F5344CB8AC3E}">
        <p14:creationId xmlns:p14="http://schemas.microsoft.com/office/powerpoint/2010/main" val="1038743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B904E26-6FF3-499D-9118-F15E0F745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91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A31EDE2-158D-4701-9901-91434FA3D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709464" y="1147464"/>
            <a:ext cx="4588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Para os irmãos de José: Remorso. </a:t>
            </a:r>
          </a:p>
        </p:txBody>
      </p:sp>
    </p:spTree>
    <p:extLst>
      <p:ext uri="{BB962C8B-B14F-4D97-AF65-F5344CB8AC3E}">
        <p14:creationId xmlns:p14="http://schemas.microsoft.com/office/powerpoint/2010/main" val="2153844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0A7CC9C-951E-4D29-A7EB-729A6F21A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119269" y="2620350"/>
            <a:ext cx="4747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Para nossa família: Remorso e sofrimento. </a:t>
            </a:r>
          </a:p>
        </p:txBody>
      </p:sp>
    </p:spTree>
    <p:extLst>
      <p:ext uri="{BB962C8B-B14F-4D97-AF65-F5344CB8AC3E}">
        <p14:creationId xmlns:p14="http://schemas.microsoft.com/office/powerpoint/2010/main" val="1890849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708E662-710F-487C-9EB4-8E58545E9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4969565" y="664234"/>
            <a:ext cx="52975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Por 20 anos os irmãos de José haviam sofrido cada minuto por terem odiado o irmão, por terem-no vendido, e por terem feito o pai sofrer por tal atitude. Por um bom tempo eles sofreram com o remorso.</a:t>
            </a:r>
          </a:p>
        </p:txBody>
      </p:sp>
    </p:spTree>
    <p:extLst>
      <p:ext uri="{BB962C8B-B14F-4D97-AF65-F5344CB8AC3E}">
        <p14:creationId xmlns:p14="http://schemas.microsoft.com/office/powerpoint/2010/main" val="3137358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251</Words>
  <Application>Microsoft Office PowerPoint</Application>
  <PresentationFormat>Widescreen</PresentationFormat>
  <Paragraphs>13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SEMANA DA FAMÍLIA 2019</dc:subject>
  <dc:creator>Pr. MARCELO AUGUSTO DE CARVALHO</dc:creator>
  <cp:keywords>www.4tons.com.br</cp:keywords>
  <dc:description>COMÉRCIO PROIBIDO. USO PESSOAL</dc:description>
  <cp:lastModifiedBy>Pr. Marcelo Carvalho</cp:lastModifiedBy>
  <cp:revision>34</cp:revision>
  <dcterms:created xsi:type="dcterms:W3CDTF">2018-10-07T11:43:09Z</dcterms:created>
  <dcterms:modified xsi:type="dcterms:W3CDTF">2019-07-31T21:06:44Z</dcterms:modified>
  <cp:category>SERMÕES DE FAMÍLIA</cp:category>
</cp:coreProperties>
</file>