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82" r:id="rId10"/>
    <p:sldId id="265" r:id="rId11"/>
    <p:sldId id="267" r:id="rId12"/>
    <p:sldId id="283" r:id="rId13"/>
    <p:sldId id="280" r:id="rId14"/>
    <p:sldId id="284" r:id="rId15"/>
    <p:sldId id="285" r:id="rId16"/>
    <p:sldId id="279" r:id="rId17"/>
    <p:sldId id="281" r:id="rId18"/>
    <p:sldId id="286" r:id="rId19"/>
    <p:sldId id="273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a Seifert" initials="AS" lastIdx="3" clrIdx="0">
    <p:extLst>
      <p:ext uri="{19B8F6BF-5375-455C-9EA6-DF929625EA0E}">
        <p15:presenceInfo xmlns:p15="http://schemas.microsoft.com/office/powerpoint/2012/main" userId="9febd0599056c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97762-CAAF-4BD7-BCAC-51A7D291F182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0A847-3EAB-4503-BC4F-4C93591354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21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A847-3EAB-4503-BC4F-4C935913549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76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91486-7D65-454D-A523-A5F604BD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8C0B16-E008-4CCA-826A-D742898D0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6AA7EA-DBC5-45F7-A5E4-A3C79940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259DB-953A-4895-BCDC-BAEA645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3C5F8C-C6B0-41AD-B593-4B6D033F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1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9D10-30CF-45A7-9EE5-0C419BD4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CE1B7B-8418-4881-AA23-49BCDD8C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32937-0F14-423D-BA2E-964BD51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13B45-BD3B-4147-8EE9-EE24744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EFEA4-6D81-4064-87CE-612437A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6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008DD2-B96A-4850-8B4F-20CDE3B6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1C28BB-F27D-4117-B6FA-67AB9F9E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9BBD1-4541-430A-88AF-DF8DEE51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D1E43-7CC0-4FC6-9A31-C4498F29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AA4AC-1271-45B3-8D5A-F5E1CE7E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40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B6810-D78B-4835-B0B6-C9E77F4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8E451-E21B-4A93-9E03-0683E1A72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213F1-B7A0-4DC8-94D5-7AF8E5D2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2E3AF-9397-4453-A433-C4C99FC9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F6CB5-9DF1-4FEB-9E6C-0CB320A6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7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68C60-BF86-4E42-975B-F88FB3BD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173D1A-AD8F-4664-82EB-EF1E68BB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8AA439-861D-4A80-8792-11469361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34F22F-828A-4EBD-8509-80D6E2C1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54E68C-3ECF-4032-AA29-D971DA85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219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30480-6149-4A83-B3F1-89A27BEE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84F273-F95E-43EA-A9B3-3C2BE150C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BEEABE-29E2-4BAC-8D94-045A03F07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C01AE9-0733-4D72-B43A-73F760F4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789B5-9BE5-4D71-A78B-17CE28A6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7A3933-42BE-4918-ABDB-3CDF0653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16414-6434-4D00-8526-AC08B006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3301D-7C45-4631-AC87-0F9A9602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DF3F6B-D45C-48F9-BECB-FA0354AC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07FFF7-0162-4CEB-AC18-3C5B2A1B7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3B4008-71C5-4999-AB72-A500E35BE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92F77E-6E25-4A0F-A889-137229CA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12B74C-F724-4D4C-BCF6-9ECC32E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6E1173-56C0-4E4A-88C7-A85F03DC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18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3C676-B489-4FFD-8D4B-708D4852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7154DD-A0C8-4DA7-8808-DA133466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C0E87F-5237-4E4A-8509-483F0B60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582544-91F7-46AD-9917-43977311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3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60FF5C-B170-40BA-8AF1-E2A5AED2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3CDA4C-4DF7-4567-B4F1-6487AB47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C4E7DE-E9AC-496B-AFD5-6A49598C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EFB15-BEB6-40BF-A168-3B1D3C85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734E3-0AA8-4DE0-872A-BFF2243D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BF0A00-0B13-46BA-BA91-C48AE455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7BCE2-654B-46C5-824D-773FBC1F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13F7FA-4043-4F55-8EEE-7705D1BD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424324-FF41-47DA-88E2-05C21047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465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6A94-E92A-4B7E-9FE7-C157F44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C72B8B-2434-4D79-B13C-58FC6196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72AD55-848E-4A17-B0B1-3DE2F392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7BF3D6-7385-46C2-8282-32D3A2A2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691308-5CA5-4C50-B40B-2109F1C6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177344-471C-4F8B-B4C3-C6264160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4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4FA2B4D-50BB-4039-BBCD-F58D5C70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381D85-21AE-484D-AECA-DB708F3F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059EE-D70A-4A35-87CB-821A556B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1656-F6D7-4B76-89CF-C0C1A5F61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09EA90-EED9-4E76-8D65-543777B60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1D366F-167E-4768-BB13-6556CAF60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1BB2-279C-452C-9ACD-E8CC33CAB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5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9B7F69F-A439-43D6-A1AD-C0829BA9E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655982" y="481088"/>
            <a:ext cx="8901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 momento da crucifixão de Jesus, como Ele a conforta?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791819-AB19-4ED5-A5E1-9038658E98CD}"/>
              </a:ext>
            </a:extLst>
          </p:cNvPr>
          <p:cNvSpPr txBox="1"/>
          <p:nvPr/>
        </p:nvSpPr>
        <p:spPr>
          <a:xfrm>
            <a:off x="1749287" y="2035835"/>
            <a:ext cx="780837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Mas um filho não pode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ser substituído!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FD7B2F-AFAE-45E6-B374-716F5A1B3BE2}"/>
              </a:ext>
            </a:extLst>
          </p:cNvPr>
          <p:cNvSpPr txBox="1"/>
          <p:nvPr/>
        </p:nvSpPr>
        <p:spPr>
          <a:xfrm>
            <a:off x="1679713" y="2035835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64D53-1D2C-4ACA-A267-05B3F822A417}"/>
              </a:ext>
            </a:extLst>
          </p:cNvPr>
          <p:cNvSpPr txBox="1"/>
          <p:nvPr/>
        </p:nvSpPr>
        <p:spPr>
          <a:xfrm>
            <a:off x="1749287" y="3237116"/>
            <a:ext cx="780837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É preciso novas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visões da vida.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933966-18D6-4A95-94C9-5E635AF59E42}"/>
              </a:ext>
            </a:extLst>
          </p:cNvPr>
          <p:cNvSpPr txBox="1"/>
          <p:nvPr/>
        </p:nvSpPr>
        <p:spPr>
          <a:xfrm>
            <a:off x="1679713" y="3237116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103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5CE8099-C3E9-4940-98B6-631D480EA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3D2FE6-9090-4274-B54E-4D658B057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378633" y="4263361"/>
            <a:ext cx="5843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A confiança e a esperança em Deus dá a certeza de Seu abraço aconchegante na hora da tormenta.</a:t>
            </a:r>
          </a:p>
        </p:txBody>
      </p:sp>
    </p:spTree>
    <p:extLst>
      <p:ext uri="{BB962C8B-B14F-4D97-AF65-F5344CB8AC3E}">
        <p14:creationId xmlns:p14="http://schemas.microsoft.com/office/powerpoint/2010/main" val="3691589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34A39D-B5DA-4175-8ECB-482E3734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378633" y="4263361"/>
            <a:ext cx="58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Amparado pelo amor e cuidado de Deus, é preciso seguir em frente.</a:t>
            </a:r>
          </a:p>
        </p:txBody>
      </p:sp>
    </p:spTree>
    <p:extLst>
      <p:ext uri="{BB962C8B-B14F-4D97-AF65-F5344CB8AC3E}">
        <p14:creationId xmlns:p14="http://schemas.microsoft.com/office/powerpoint/2010/main" val="394390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EA216FE-7471-4296-A0D5-30DD29A7D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327990" y="708083"/>
            <a:ext cx="6331225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Seguir sua vocação.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F701F7-6ACF-48CE-8D1D-C2DE9E8993D1}"/>
              </a:ext>
            </a:extLst>
          </p:cNvPr>
          <p:cNvSpPr txBox="1"/>
          <p:nvPr/>
        </p:nvSpPr>
        <p:spPr>
          <a:xfrm>
            <a:off x="327991" y="1473396"/>
            <a:ext cx="6331226" cy="13849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“Ide” é a mensagem de Deus para cada ser humano, em todas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suas fases.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B2DB63-6CDE-4F5F-9F10-A5D0DD52CA9C}"/>
              </a:ext>
            </a:extLst>
          </p:cNvPr>
          <p:cNvSpPr txBox="1"/>
          <p:nvPr/>
        </p:nvSpPr>
        <p:spPr>
          <a:xfrm>
            <a:off x="327991" y="3076527"/>
            <a:ext cx="6331224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Não sentir dó de você, Deus providenciará meios para viver.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BE2B99-9E26-44A7-8407-303CF1AD030F}"/>
              </a:ext>
            </a:extLst>
          </p:cNvPr>
          <p:cNvSpPr txBox="1"/>
          <p:nvPr/>
        </p:nvSpPr>
        <p:spPr>
          <a:xfrm>
            <a:off x="327990" y="4248770"/>
            <a:ext cx="6331224" cy="13849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Em algum momento o ninho ficará vazio, é importante seguir,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novos planos e metas.</a:t>
            </a:r>
          </a:p>
        </p:txBody>
      </p:sp>
    </p:spTree>
    <p:extLst>
      <p:ext uri="{BB962C8B-B14F-4D97-AF65-F5344CB8AC3E}">
        <p14:creationId xmlns:p14="http://schemas.microsoft.com/office/powerpoint/2010/main" val="2326361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813530-8B9C-4A78-AFA0-49B87AA2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327990" y="708083"/>
            <a:ext cx="6331225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Aceitar as novas conexões.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F701F7-6ACF-48CE-8D1D-C2DE9E8993D1}"/>
              </a:ext>
            </a:extLst>
          </p:cNvPr>
          <p:cNvSpPr txBox="1"/>
          <p:nvPr/>
        </p:nvSpPr>
        <p:spPr>
          <a:xfrm>
            <a:off x="327991" y="1473396"/>
            <a:ext cx="6331226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Adotar jovens na igreja.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B2DB63-6CDE-4F5F-9F10-A5D0DD52CA9C}"/>
              </a:ext>
            </a:extLst>
          </p:cNvPr>
          <p:cNvSpPr txBox="1"/>
          <p:nvPr/>
        </p:nvSpPr>
        <p:spPr>
          <a:xfrm>
            <a:off x="327990" y="2216816"/>
            <a:ext cx="6331224" cy="5232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Adotar alunos estudantes.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BE2B99-9E26-44A7-8407-303CF1AD030F}"/>
              </a:ext>
            </a:extLst>
          </p:cNvPr>
          <p:cNvSpPr txBox="1"/>
          <p:nvPr/>
        </p:nvSpPr>
        <p:spPr>
          <a:xfrm>
            <a:off x="327990" y="2982129"/>
            <a:ext cx="6331224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 de outras crianças, de outros jovens que estão por aí.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21627E-1C33-495F-90EB-A73C8039D181}"/>
              </a:ext>
            </a:extLst>
          </p:cNvPr>
          <p:cNvSpPr txBox="1"/>
          <p:nvPr/>
        </p:nvSpPr>
        <p:spPr>
          <a:xfrm>
            <a:off x="327990" y="4178329"/>
            <a:ext cx="6331224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 e ajudar em alguns dos vários departamentos da igreja.</a:t>
            </a:r>
          </a:p>
        </p:txBody>
      </p:sp>
    </p:spTree>
    <p:extLst>
      <p:ext uri="{BB962C8B-B14F-4D97-AF65-F5344CB8AC3E}">
        <p14:creationId xmlns:p14="http://schemas.microsoft.com/office/powerpoint/2010/main" val="2712079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846839-8619-47EE-85F7-27E589FD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27720" y="1327502"/>
            <a:ext cx="515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Abandonados...</a:t>
            </a:r>
          </a:p>
        </p:txBody>
      </p:sp>
    </p:spTree>
    <p:extLst>
      <p:ext uri="{BB962C8B-B14F-4D97-AF65-F5344CB8AC3E}">
        <p14:creationId xmlns:p14="http://schemas.microsoft.com/office/powerpoint/2010/main" val="248079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9A3F11-0DF4-4E0F-ABDF-B82F830FA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979503" y="648143"/>
            <a:ext cx="4750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Quando sofremos perdas o desejo de ficar isolado e de se fechar, aparece de forma muito acentuada. Abandonar a igreja, não conversar com as pessoas, ou sofrer de forma isolada agravará o nosso estado. </a:t>
            </a:r>
          </a:p>
        </p:txBody>
      </p:sp>
    </p:spTree>
    <p:extLst>
      <p:ext uri="{BB962C8B-B14F-4D97-AF65-F5344CB8AC3E}">
        <p14:creationId xmlns:p14="http://schemas.microsoft.com/office/powerpoint/2010/main" val="3030977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A0A95C-0605-49DF-9ED7-019085F5B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87017" y="419848"/>
            <a:ext cx="6042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Mesmo diante das perdas precisamos saber que a vida continua! Temos uma missão, precisamos abençoar vidas, atuar na obra de Deus, cumprir o nosso papel no mundo. </a:t>
            </a:r>
          </a:p>
        </p:txBody>
      </p:sp>
    </p:spTree>
    <p:extLst>
      <p:ext uri="{BB962C8B-B14F-4D97-AF65-F5344CB8AC3E}">
        <p14:creationId xmlns:p14="http://schemas.microsoft.com/office/powerpoint/2010/main" val="283546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D8E3CB-B0AB-4F65-A7E7-A2B301025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87017" y="419848"/>
            <a:ext cx="6291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Lembremo-nos que ao abreviar a volta de Jesus, mas perto estaremos da felicidade plena, porque no Céu não haverá mais dor, nem sofrimento, nem lágrimas, nem perdas... nem mais morte! </a:t>
            </a:r>
          </a:p>
        </p:txBody>
      </p:sp>
    </p:spTree>
    <p:extLst>
      <p:ext uri="{BB962C8B-B14F-4D97-AF65-F5344CB8AC3E}">
        <p14:creationId xmlns:p14="http://schemas.microsoft.com/office/powerpoint/2010/main" val="165015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ADB59B7-0D0E-4B55-A88A-47FC4C53A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90C991-D44D-4C4A-8A00-500F1408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96F422-A12C-4374-B5F7-A0B15655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C1AD4E-9818-4D1A-9B8E-DB0FC3CC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643059" y="771197"/>
            <a:ext cx="4624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morte de um filho é sentida e descrita pelos pais como algo dilacerante. Perde-se o controle sobre o futuro, planos, expectativas e sonhos. </a:t>
            </a:r>
          </a:p>
        </p:txBody>
      </p:sp>
    </p:spTree>
    <p:extLst>
      <p:ext uri="{BB962C8B-B14F-4D97-AF65-F5344CB8AC3E}">
        <p14:creationId xmlns:p14="http://schemas.microsoft.com/office/powerpoint/2010/main" val="103874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418DDD6-9F0C-44F8-87F2-8AC7A0E44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4BA65A-077A-4CAE-8F76-1B2013CE7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311899" y="839351"/>
            <a:ext cx="458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Maria: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Perder um filho</a:t>
            </a:r>
          </a:p>
        </p:txBody>
      </p:sp>
    </p:spTree>
    <p:extLst>
      <p:ext uri="{BB962C8B-B14F-4D97-AF65-F5344CB8AC3E}">
        <p14:creationId xmlns:p14="http://schemas.microsoft.com/office/powerpoint/2010/main" val="215384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EA5C65-BD52-4668-BAF0-87E743628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4671391" y="2481203"/>
            <a:ext cx="4747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a família hoje: Perder um filho ou um ente querido. </a:t>
            </a:r>
          </a:p>
        </p:txBody>
      </p:sp>
    </p:spTree>
    <p:extLst>
      <p:ext uri="{BB962C8B-B14F-4D97-AF65-F5344CB8AC3E}">
        <p14:creationId xmlns:p14="http://schemas.microsoft.com/office/powerpoint/2010/main" val="189084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019944-65AA-41B5-80AC-A685932CD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5874026" y="1648208"/>
            <a:ext cx="4373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Não há no mundo nenhuma palavra capaz de confortar o coração de um pai ou de uma mãe, após a perda de um filho. </a:t>
            </a:r>
          </a:p>
        </p:txBody>
      </p:sp>
    </p:spTree>
    <p:extLst>
      <p:ext uri="{BB962C8B-B14F-4D97-AF65-F5344CB8AC3E}">
        <p14:creationId xmlns:p14="http://schemas.microsoft.com/office/powerpoint/2010/main" val="313735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5EF4151-E945-4870-8325-B1DE5F21F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272FDE-9040-4C02-B3A2-D122483E2E23}"/>
              </a:ext>
            </a:extLst>
          </p:cNvPr>
          <p:cNvSpPr txBox="1"/>
          <p:nvPr/>
        </p:nvSpPr>
        <p:spPr>
          <a:xfrm>
            <a:off x="655982" y="481088"/>
            <a:ext cx="8901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 momento da crucifixão de Jesus, como Ele a conforta?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791819-AB19-4ED5-A5E1-9038658E98CD}"/>
              </a:ext>
            </a:extLst>
          </p:cNvPr>
          <p:cNvSpPr txBox="1"/>
          <p:nvPr/>
        </p:nvSpPr>
        <p:spPr>
          <a:xfrm>
            <a:off x="1749287" y="2035835"/>
            <a:ext cx="780837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não teve pena, ou dó, nem dele mesmo, e nem dela.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FD7B2F-AFAE-45E6-B374-716F5A1B3BE2}"/>
              </a:ext>
            </a:extLst>
          </p:cNvPr>
          <p:cNvSpPr txBox="1"/>
          <p:nvPr/>
        </p:nvSpPr>
        <p:spPr>
          <a:xfrm>
            <a:off x="1679713" y="2035835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64D53-1D2C-4ACA-A267-05B3F822A417}"/>
              </a:ext>
            </a:extLst>
          </p:cNvPr>
          <p:cNvSpPr txBox="1"/>
          <p:nvPr/>
        </p:nvSpPr>
        <p:spPr>
          <a:xfrm>
            <a:off x="1749287" y="3237116"/>
            <a:ext cx="780837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Mas Jesus lhe consolou, propondo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então uma substituição: João.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933966-18D6-4A95-94C9-5E635AF59E42}"/>
              </a:ext>
            </a:extLst>
          </p:cNvPr>
          <p:cNvSpPr txBox="1"/>
          <p:nvPr/>
        </p:nvSpPr>
        <p:spPr>
          <a:xfrm>
            <a:off x="1679713" y="3237116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5797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400</Words>
  <Application>Microsoft Office PowerPoint</Application>
  <PresentationFormat>Widescreen</PresentationFormat>
  <Paragraphs>38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DA FAMÍLIA 2019</dc:subject>
  <dc:creator>Pr. MARCELO AUGUSTO DE CARVALHO</dc:creator>
  <cp:keywords>www.4tons.com.br</cp:keywords>
  <dc:description>COMÉRCIO PROIBIDO. USO PESSOAL</dc:description>
  <cp:lastModifiedBy>Pr. Marcelo Carvalho</cp:lastModifiedBy>
  <cp:revision>41</cp:revision>
  <dcterms:created xsi:type="dcterms:W3CDTF">2018-10-07T11:43:09Z</dcterms:created>
  <dcterms:modified xsi:type="dcterms:W3CDTF">2019-07-31T21:06:17Z</dcterms:modified>
  <cp:category>SERMÕES DE FAMÍLIA</cp:category>
</cp:coreProperties>
</file>