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7" r:id="rId5"/>
    <p:sldId id="299" r:id="rId6"/>
    <p:sldId id="260" r:id="rId7"/>
    <p:sldId id="261" r:id="rId8"/>
    <p:sldId id="262" r:id="rId9"/>
    <p:sldId id="263" r:id="rId10"/>
    <p:sldId id="300" r:id="rId11"/>
    <p:sldId id="301" r:id="rId12"/>
    <p:sldId id="302" r:id="rId13"/>
    <p:sldId id="288" r:id="rId14"/>
    <p:sldId id="264" r:id="rId15"/>
    <p:sldId id="283" r:id="rId16"/>
    <p:sldId id="280" r:id="rId17"/>
    <p:sldId id="281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Seifert" initials="AS" lastIdx="3" clrIdx="0">
    <p:extLst>
      <p:ext uri="{19B8F6BF-5375-455C-9EA6-DF929625EA0E}">
        <p15:presenceInfo xmlns:p15="http://schemas.microsoft.com/office/powerpoint/2012/main" userId="9febd0599056c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62971-2FAE-4B59-AB6A-3A4474B0621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097E-B1FD-499D-ACA7-2139AC463B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99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B097E-B1FD-499D-ACA7-2139AC463B4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486-7D65-454D-A523-A5F604BD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C0B16-E008-4CCA-826A-D742898D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AA7EA-DBC5-45F7-A5E4-A3C7994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259DB-953A-4895-BCDC-BAEA64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5F8C-C6B0-41AD-B593-4B6D033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1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9D10-30CF-45A7-9EE5-0C419BD4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CE1B7B-8418-4881-AA23-49BCDD8C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32937-0F14-423D-BA2E-964BD51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13B45-BD3B-4147-8EE9-EE24744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EFEA4-6D81-4064-87CE-612437A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6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08DD2-B96A-4850-8B4F-20CDE3B6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C28BB-F27D-4117-B6FA-67AB9F9E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9BBD1-4541-430A-88AF-DF8DEE51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D1E43-7CC0-4FC6-9A31-C4498F29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A4AC-1271-45B3-8D5A-F5E1CE7E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0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6810-D78B-4835-B0B6-C9E77F4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8E451-E21B-4A93-9E03-0683E1A7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213F1-B7A0-4DC8-94D5-7AF8E5D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2E3AF-9397-4453-A433-C4C99FC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F6CB5-9DF1-4FEB-9E6C-0CB320A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8C60-BF86-4E42-975B-F88FB3B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73D1A-AD8F-4664-82EB-EF1E68B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A439-861D-4A80-8792-1146936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4F22F-828A-4EBD-8509-80D6E2C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E68C-3ECF-4032-AA29-D971DA85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0480-6149-4A83-B3F1-89A27BE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4F273-F95E-43EA-A9B3-3C2BE150C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EEABE-29E2-4BAC-8D94-045A03F0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C01AE9-0733-4D72-B43A-73F760F4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789B5-9BE5-4D71-A78B-17CE28A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A3933-42BE-4918-ABDB-3CDF0653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16414-6434-4D00-8526-AC08B006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3301D-7C45-4631-AC87-0F9A9602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F3F6B-D45C-48F9-BECB-FA0354AC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07FFF7-0162-4CEB-AC18-3C5B2A1B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3B4008-71C5-4999-AB72-A500E35B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92F77E-6E25-4A0F-A889-137229CA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12B74C-F724-4D4C-BCF6-9ECC32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6E1173-56C0-4E4A-88C7-A85F03DC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8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C676-B489-4FFD-8D4B-708D485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7154DD-A0C8-4DA7-8808-DA13346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C0E87F-5237-4E4A-8509-483F0B60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82544-91F7-46AD-9917-4397731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3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60FF5C-B170-40BA-8AF1-E2A5AED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3CDA4C-4DF7-4567-B4F1-6487AB4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C4E7DE-E9AC-496B-AFD5-6A4959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EFB15-BEB6-40BF-A168-3B1D3C8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734E3-0AA8-4DE0-872A-BFF2243D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F0A00-0B13-46BA-BA91-C48AE455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7BCE2-654B-46C5-824D-773FBC1F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13F7FA-4043-4F55-8EEE-7705D1BD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24324-FF41-47DA-88E2-05C21047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6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6A94-E92A-4B7E-9FE7-C157F44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C72B8B-2434-4D79-B13C-58FC6196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72AD55-848E-4A17-B0B1-3DE2F392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BF3D6-7385-46C2-8282-32D3A2A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91308-5CA5-4C50-B40B-2109F1C6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177344-471C-4F8B-B4C3-C6264160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FA2B4D-50BB-4039-BBCD-F58D5C7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81D85-21AE-484D-AECA-DB708F3F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059EE-D70A-4A35-87CB-821A556B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9EA90-EED9-4E76-8D65-543777B60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D366F-167E-4768-BB13-6556CAF60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5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1ADFFFD-14C8-42B6-AFBF-A8FF0DDBA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E9AAA1-85F4-42B1-9825-E0E31FF8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422802"/>
            <a:ext cx="9284227" cy="16803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812235" y="689732"/>
            <a:ext cx="714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Não fortalecem dia a dia o compromisso que assumiram no altar.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8E2D97-A57E-4B9A-8626-EF073DED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2194997"/>
            <a:ext cx="9284227" cy="1680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1D5C27-7BD2-430D-AEE7-E04DB16BBD00}"/>
              </a:ext>
            </a:extLst>
          </p:cNvPr>
          <p:cNvSpPr txBox="1"/>
          <p:nvPr/>
        </p:nvSpPr>
        <p:spPr>
          <a:xfrm>
            <a:off x="1812235" y="2461927"/>
            <a:ext cx="714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O casal se desconecta um do outro e se conecta a outras prioridades.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42EB06-AA26-40D9-B988-C004FAD6C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3914719"/>
            <a:ext cx="9284227" cy="16803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C82F8B-A7A9-4F74-830A-A7B65BBD4E73}"/>
              </a:ext>
            </a:extLst>
          </p:cNvPr>
          <p:cNvSpPr txBox="1"/>
          <p:nvPr/>
        </p:nvSpPr>
        <p:spPr>
          <a:xfrm>
            <a:off x="1533939" y="3967192"/>
            <a:ext cx="7699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Os ouvidos vão se fechando para escutar um ao outro e o diálogo vai diminuindo a cada dia. </a:t>
            </a:r>
          </a:p>
        </p:txBody>
      </p:sp>
    </p:spTree>
    <p:extLst>
      <p:ext uri="{BB962C8B-B14F-4D97-AF65-F5344CB8AC3E}">
        <p14:creationId xmlns:p14="http://schemas.microsoft.com/office/powerpoint/2010/main" val="332367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31A4714-2FD3-46DD-AFF1-8A2390F1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E9AAA1-85F4-42B1-9825-E0E31FF8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422802"/>
            <a:ext cx="9284227" cy="16803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812235" y="507516"/>
            <a:ext cx="714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Dedicam toda atenção ao trabalho e quase nada para a família, estão sempre cansados.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8E2D97-A57E-4B9A-8626-EF073DED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2194997"/>
            <a:ext cx="9284227" cy="1680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1D5C27-7BD2-430D-AEE7-E04DB16BBD00}"/>
              </a:ext>
            </a:extLst>
          </p:cNvPr>
          <p:cNvSpPr txBox="1"/>
          <p:nvPr/>
        </p:nvSpPr>
        <p:spPr>
          <a:xfrm>
            <a:off x="1812235" y="2289650"/>
            <a:ext cx="714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Deixam que as falhas e erros do outro sejam mais importantes que os motivos de admiração.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42EB06-AA26-40D9-B988-C004FAD6C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3914719"/>
            <a:ext cx="9284227" cy="16803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C82F8B-A7A9-4F74-830A-A7B65BBD4E73}"/>
              </a:ext>
            </a:extLst>
          </p:cNvPr>
          <p:cNvSpPr txBox="1"/>
          <p:nvPr/>
        </p:nvSpPr>
        <p:spPr>
          <a:xfrm>
            <a:off x="1533939" y="4126218"/>
            <a:ext cx="7699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No dia a dia, diminuem as atitudes positivas e aumentam as negativas.</a:t>
            </a:r>
          </a:p>
        </p:txBody>
      </p:sp>
    </p:spTree>
    <p:extLst>
      <p:ext uri="{BB962C8B-B14F-4D97-AF65-F5344CB8AC3E}">
        <p14:creationId xmlns:p14="http://schemas.microsoft.com/office/powerpoint/2010/main" val="2971638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67B0336-E660-401A-8EDC-F2025AB2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E9AAA1-85F4-42B1-9825-E0E31FF8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422802"/>
            <a:ext cx="9284227" cy="16803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812235" y="507516"/>
            <a:ext cx="714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Não sabem o que fazer nem como agir para viver um casamento feliz e equilibrado.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8E2D97-A57E-4B9A-8626-EF073DED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2194997"/>
            <a:ext cx="9284227" cy="1680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1D5C27-7BD2-430D-AEE7-E04DB16BBD00}"/>
              </a:ext>
            </a:extLst>
          </p:cNvPr>
          <p:cNvSpPr txBox="1"/>
          <p:nvPr/>
        </p:nvSpPr>
        <p:spPr>
          <a:xfrm>
            <a:off x="1812235" y="2289650"/>
            <a:ext cx="714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São dominados pelo mau humor, ciúmes, raiva, rancor, mágoas e agem de acordo com esses sentimentos.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42EB06-AA26-40D9-B988-C004FAD6C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3914719"/>
            <a:ext cx="9284227" cy="16803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C82F8B-A7A9-4F74-830A-A7B65BBD4E73}"/>
              </a:ext>
            </a:extLst>
          </p:cNvPr>
          <p:cNvSpPr txBox="1"/>
          <p:nvPr/>
        </p:nvSpPr>
        <p:spPr>
          <a:xfrm>
            <a:off x="1533939" y="4126218"/>
            <a:ext cx="7699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Deixam de fazer coisas juntos, como caminhar, sair, rir, passear. </a:t>
            </a:r>
          </a:p>
        </p:txBody>
      </p:sp>
    </p:spTree>
    <p:extLst>
      <p:ext uri="{BB962C8B-B14F-4D97-AF65-F5344CB8AC3E}">
        <p14:creationId xmlns:p14="http://schemas.microsoft.com/office/powerpoint/2010/main" val="676751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79A2F51-494D-4ED0-A726-540B412A8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E9AAA1-85F4-42B1-9825-E0E31FF8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422802"/>
            <a:ext cx="9284227" cy="16803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533940" y="507516"/>
            <a:ext cx="8116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Se perdem no meio do caminho por não alinharem constantemente os objetivos, e não terem o mesmo mapa do caminho que traçaram.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8E2D97-A57E-4B9A-8626-EF073DED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1107" y="2194997"/>
            <a:ext cx="9284227" cy="1680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1D5C27-7BD2-430D-AEE7-E04DB16BBD00}"/>
              </a:ext>
            </a:extLst>
          </p:cNvPr>
          <p:cNvSpPr txBox="1"/>
          <p:nvPr/>
        </p:nvSpPr>
        <p:spPr>
          <a:xfrm>
            <a:off x="1812235" y="2289650"/>
            <a:ext cx="7142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Perdem a capacidade de amar, perdoar e servir e se transformam em prisioneiros solitários dentro do seu casamento. </a:t>
            </a:r>
          </a:p>
        </p:txBody>
      </p:sp>
    </p:spTree>
    <p:extLst>
      <p:ext uri="{BB962C8B-B14F-4D97-AF65-F5344CB8AC3E}">
        <p14:creationId xmlns:p14="http://schemas.microsoft.com/office/powerpoint/2010/main" val="354695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3BC10B-AA66-4C92-8B14-C0D8ACD2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39555B-0F78-4876-9665-F4FBC3D9F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556920" y="744908"/>
            <a:ext cx="3775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Um casamento não se sustenta apenas por sexo. Daí a importância de o jovem insistir com Deus, em oração, para que saiba fazer uma escolha mais acertada.</a:t>
            </a:r>
          </a:p>
        </p:txBody>
      </p:sp>
    </p:spTree>
    <p:extLst>
      <p:ext uri="{BB962C8B-B14F-4D97-AF65-F5344CB8AC3E}">
        <p14:creationId xmlns:p14="http://schemas.microsoft.com/office/powerpoint/2010/main" val="369158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5EDF8D-DC1F-4C62-9CB8-9D4595FD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715000" y="1072900"/>
            <a:ext cx="4154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Amar é decidir viver ao lado do cônjuge, apesar das tempestades que virão. Amar é ter Deus em primeiro lugar na vida do casal. </a:t>
            </a:r>
          </a:p>
        </p:txBody>
      </p:sp>
    </p:spTree>
    <p:extLst>
      <p:ext uri="{BB962C8B-B14F-4D97-AF65-F5344CB8AC3E}">
        <p14:creationId xmlns:p14="http://schemas.microsoft.com/office/powerpoint/2010/main" val="394390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F13B0F-4DDF-4649-B0C6-034DC9E60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16833" y="1235120"/>
            <a:ext cx="4750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Se você está passando por problemas em seu casamento e sua família está ruindo, entregue seus problemas nas mãos do Senhor e peça para que Ele opere os milagres necessários em sua família e em seu cônjuge. </a:t>
            </a:r>
          </a:p>
        </p:txBody>
      </p:sp>
    </p:spTree>
    <p:extLst>
      <p:ext uri="{BB962C8B-B14F-4D97-AF65-F5344CB8AC3E}">
        <p14:creationId xmlns:p14="http://schemas.microsoft.com/office/powerpoint/2010/main" val="30309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F49DD6-3C58-478D-A609-7899C4A00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16F03B-2901-4A08-9A9E-D4F4CBBA2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CD3801-E082-45BB-A5C5-C31C3F093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AAD63E-3746-418C-9B6F-C6AF3BCFB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B404B44-41FA-484C-BDE2-BA7047E77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62D5FB-8385-48AF-8912-16C31EA2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2194182" y="390581"/>
            <a:ext cx="6264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foram felizes para sempre! Esse é o sonho de todo casal. Porém, em nossos dias, essa história de casamento com final feliz, e para sempre, tem sido um desafio.</a:t>
            </a:r>
          </a:p>
        </p:txBody>
      </p:sp>
    </p:spTree>
    <p:extLst>
      <p:ext uri="{BB962C8B-B14F-4D97-AF65-F5344CB8AC3E}">
        <p14:creationId xmlns:p14="http://schemas.microsoft.com/office/powerpoint/2010/main" val="103874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D3CBC03-5D58-40F9-9023-D793BF8AF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F9C963-04DC-4490-88C4-5427073F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838740" y="342395"/>
            <a:ext cx="6867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Hoje o casamento tem durado cada vez menos. Na maioria das vezes, os motivos para uma separação e novo casamento, são os mais tolos possíveis</a:t>
            </a:r>
          </a:p>
        </p:txBody>
      </p:sp>
    </p:spTree>
    <p:extLst>
      <p:ext uri="{BB962C8B-B14F-4D97-AF65-F5344CB8AC3E}">
        <p14:creationId xmlns:p14="http://schemas.microsoft.com/office/powerpoint/2010/main" val="21538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72916D-B58D-4420-AE04-56004EE9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2713382" y="1686072"/>
            <a:ext cx="474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casamento, ao longo do tempo, existem alguns sinais que vão demostrando o desgaste no relacionamento e apontam conflitos, crises e um final infeliz: </a:t>
            </a:r>
          </a:p>
        </p:txBody>
      </p:sp>
    </p:spTree>
    <p:extLst>
      <p:ext uri="{BB962C8B-B14F-4D97-AF65-F5344CB8AC3E}">
        <p14:creationId xmlns:p14="http://schemas.microsoft.com/office/powerpoint/2010/main" val="189084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400</Words>
  <Application>Microsoft Office PowerPoint</Application>
  <PresentationFormat>Widescreen</PresentationFormat>
  <Paragraphs>20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FAMÍLIA 2019</dc:subject>
  <dc:creator>Pr. MARCELO AUGUSTO DE CARVALHO</dc:creator>
  <cp:keywords>www.4tons.com.br</cp:keywords>
  <dc:description>COMÉRCIO PROIBIDO. USO PESSOAL</dc:description>
  <cp:lastModifiedBy>Pr. Marcelo Carvalho</cp:lastModifiedBy>
  <cp:revision>56</cp:revision>
  <dcterms:created xsi:type="dcterms:W3CDTF">2018-10-07T11:43:09Z</dcterms:created>
  <dcterms:modified xsi:type="dcterms:W3CDTF">2019-07-31T21:05:55Z</dcterms:modified>
  <cp:category>SERMÕES DE FAMÍLIA</cp:category>
</cp:coreProperties>
</file>