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7" r:id="rId5"/>
    <p:sldId id="260" r:id="rId6"/>
    <p:sldId id="261" r:id="rId7"/>
    <p:sldId id="262" r:id="rId8"/>
    <p:sldId id="263" r:id="rId9"/>
    <p:sldId id="304" r:id="rId10"/>
    <p:sldId id="305" r:id="rId11"/>
    <p:sldId id="303" r:id="rId12"/>
    <p:sldId id="264" r:id="rId13"/>
    <p:sldId id="283" r:id="rId14"/>
    <p:sldId id="280" r:id="rId15"/>
    <p:sldId id="306" r:id="rId16"/>
    <p:sldId id="307" r:id="rId17"/>
    <p:sldId id="281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Seifert" initials="AS" lastIdx="3" clrIdx="0">
    <p:extLst>
      <p:ext uri="{19B8F6BF-5375-455C-9EA6-DF929625EA0E}">
        <p15:presenceInfo xmlns:p15="http://schemas.microsoft.com/office/powerpoint/2012/main" userId="9febd0599056c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08323-617B-493C-B860-B427C984CF19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56BE-CB83-470A-8F34-6476E88CAA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4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Marcelo Augusto de Carvalho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556BE-CB83-470A-8F34-6476E88CAA1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19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91486-7D65-454D-A523-A5F604BD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8C0B16-E008-4CCA-826A-D742898D0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6AA7EA-DBC5-45F7-A5E4-A3C79940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259DB-953A-4895-BCDC-BAEA645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C5F8C-C6B0-41AD-B593-4B6D033F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1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9D10-30CF-45A7-9EE5-0C419BD4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CE1B7B-8418-4881-AA23-49BCDD8C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32937-0F14-423D-BA2E-964BD51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13B45-BD3B-4147-8EE9-EE24744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EFEA4-6D81-4064-87CE-612437A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6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008DD2-B96A-4850-8B4F-20CDE3B6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1C28BB-F27D-4117-B6FA-67AB9F9E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9BBD1-4541-430A-88AF-DF8DEE51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D1E43-7CC0-4FC6-9A31-C4498F29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AA4AC-1271-45B3-8D5A-F5E1CE7E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40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B6810-D78B-4835-B0B6-C9E77F4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8E451-E21B-4A93-9E03-0683E1A7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213F1-B7A0-4DC8-94D5-7AF8E5D2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2E3AF-9397-4453-A433-C4C99FC9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F6CB5-9DF1-4FEB-9E6C-0CB320A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7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68C60-BF86-4E42-975B-F88FB3BD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173D1A-AD8F-4664-82EB-EF1E68BB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AA439-861D-4A80-8792-11469361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34F22F-828A-4EBD-8509-80D6E2C1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4E68C-3ECF-4032-AA29-D971DA85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21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30480-6149-4A83-B3F1-89A27BEE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4F273-F95E-43EA-A9B3-3C2BE150C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BEEABE-29E2-4BAC-8D94-045A03F07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C01AE9-0733-4D72-B43A-73F760F4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789B5-9BE5-4D71-A78B-17CE28A6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7A3933-42BE-4918-ABDB-3CDF0653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16414-6434-4D00-8526-AC08B006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3301D-7C45-4631-AC87-0F9A9602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DF3F6B-D45C-48F9-BECB-FA0354AC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07FFF7-0162-4CEB-AC18-3C5B2A1B7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3B4008-71C5-4999-AB72-A500E35BE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92F77E-6E25-4A0F-A889-137229CA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12B74C-F724-4D4C-BCF6-9ECC32E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6E1173-56C0-4E4A-88C7-A85F03DC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18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3C676-B489-4FFD-8D4B-708D4852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7154DD-A0C8-4DA7-8808-DA133466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C0E87F-5237-4E4A-8509-483F0B60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582544-91F7-46AD-9917-43977311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3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60FF5C-B170-40BA-8AF1-E2A5AED2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3CDA4C-4DF7-4567-B4F1-6487AB47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C4E7DE-E9AC-496B-AFD5-6A49598C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EFB15-BEB6-40BF-A168-3B1D3C85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734E3-0AA8-4DE0-872A-BFF2243D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BF0A00-0B13-46BA-BA91-C48AE455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7BCE2-654B-46C5-824D-773FBC1F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13F7FA-4043-4F55-8EEE-7705D1BD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424324-FF41-47DA-88E2-05C21047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6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6A94-E92A-4B7E-9FE7-C157F44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C72B8B-2434-4D79-B13C-58FC6196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72AD55-848E-4A17-B0B1-3DE2F392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7BF3D6-7385-46C2-8282-32D3A2A2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691308-5CA5-4C50-B40B-2109F1C6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177344-471C-4F8B-B4C3-C6264160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4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FA2B4D-50BB-4039-BBCD-F58D5C70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81D85-21AE-484D-AECA-DB708F3F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059EE-D70A-4A35-87CB-821A556B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09EA90-EED9-4E76-8D65-543777B60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1D366F-167E-4768-BB13-6556CAF60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5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E54AF3-40E4-4B36-B3E8-233251EFF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019262" y="861123"/>
            <a:ext cx="4747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Pai algum jamais, por vontade própria, levou os filhos a se tornarem pródigos. Esta é uma decisão pessoal dos filhos.</a:t>
            </a:r>
          </a:p>
        </p:txBody>
      </p:sp>
    </p:spTree>
    <p:extLst>
      <p:ext uri="{BB962C8B-B14F-4D97-AF65-F5344CB8AC3E}">
        <p14:creationId xmlns:p14="http://schemas.microsoft.com/office/powerpoint/2010/main" val="2053649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DD9EE9-2218-447E-9EC5-174D4C7E4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019262" y="861123"/>
            <a:ext cx="474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A decisão da escolha da vida que eles querem cabe a eles, os filhos, e não a nós, os pais. Nenhum pai pode tomar decisão alguma no lugar dos filhos. </a:t>
            </a:r>
          </a:p>
        </p:txBody>
      </p:sp>
    </p:spTree>
    <p:extLst>
      <p:ext uri="{BB962C8B-B14F-4D97-AF65-F5344CB8AC3E}">
        <p14:creationId xmlns:p14="http://schemas.microsoft.com/office/powerpoint/2010/main" val="193221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69652F-55DA-4306-B15B-E9410157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FBED2C-FE20-4022-BE95-E1E2903D3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556920" y="744908"/>
            <a:ext cx="3775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Para os pais: Se abrigar nas asas do Senhor, buscar orientação divina (oração). </a:t>
            </a:r>
          </a:p>
        </p:txBody>
      </p:sp>
    </p:spTree>
    <p:extLst>
      <p:ext uri="{BB962C8B-B14F-4D97-AF65-F5344CB8AC3E}">
        <p14:creationId xmlns:p14="http://schemas.microsoft.com/office/powerpoint/2010/main" val="369158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AB2598-FA8E-4951-A4EB-F02AA1654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6311348" y="1520161"/>
            <a:ext cx="4154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Para os filhos: Ouvir os pais e tomar a atitude certa. </a:t>
            </a:r>
          </a:p>
        </p:txBody>
      </p:sp>
    </p:spTree>
    <p:extLst>
      <p:ext uri="{BB962C8B-B14F-4D97-AF65-F5344CB8AC3E}">
        <p14:creationId xmlns:p14="http://schemas.microsoft.com/office/powerpoint/2010/main" val="394390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9A728B-0612-4686-878F-A63B294D9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39146" y="3998198"/>
            <a:ext cx="7623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PAIS: Educar filhos não é tarefa fácil. Por isso, devemos buscar na Palavra de Deus, que é nosso manual, as orientações e instruções de como agir diante dos filhos, principalmente daqueles que são ingratos.</a:t>
            </a:r>
          </a:p>
        </p:txBody>
      </p:sp>
    </p:spTree>
    <p:extLst>
      <p:ext uri="{BB962C8B-B14F-4D97-AF65-F5344CB8AC3E}">
        <p14:creationId xmlns:p14="http://schemas.microsoft.com/office/powerpoint/2010/main" val="225989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DE0C50-2312-4898-8526-8FB3CE39B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59024" y="3690085"/>
            <a:ext cx="7623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FILHOS: Ouçam os conselhos do pai, não se afaste dos braços do Senhor. O inimigo tem artimanhas para seduzir cada um dos jovens. Se o diabo não puder usar o fracasso para derrubar você, ele usará o sucesso. </a:t>
            </a:r>
          </a:p>
        </p:txBody>
      </p:sp>
    </p:spTree>
    <p:extLst>
      <p:ext uri="{BB962C8B-B14F-4D97-AF65-F5344CB8AC3E}">
        <p14:creationId xmlns:p14="http://schemas.microsoft.com/office/powerpoint/2010/main" val="4034095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4885E3-62E3-4F50-900F-C1FEB0E40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159024" y="3690085"/>
            <a:ext cx="76233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Na parábola do filho pródigo, o que poderia ser uma tragédia se transformou num momento de festa e alegria. O pai do filho pródigo foi sábio ao lidar com a sua saída e o seu retorno para casa. Saber esperar o agir de Deus fez e faz toda a diferença. </a:t>
            </a:r>
          </a:p>
        </p:txBody>
      </p:sp>
    </p:spTree>
    <p:extLst>
      <p:ext uri="{BB962C8B-B14F-4D97-AF65-F5344CB8AC3E}">
        <p14:creationId xmlns:p14="http://schemas.microsoft.com/office/powerpoint/2010/main" val="3030977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DB6C48-0166-4BDB-A135-AEFDD06C7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1CDE9C-BE1A-4B58-BB1E-909BF9153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53C5A54-AF71-470C-A61E-5749D0D2A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EB15BD5-1947-4D2E-A125-EDB0DF4A2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54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CE766F-A970-44A0-AF18-BA01BA69E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575852" y="579425"/>
            <a:ext cx="43831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 filho pródigo é talvez a mais conhecida das parábolas de Jesus. Ele faz uma emocionante ilustração que destaca a importante lição de como nosso Pai celestial se sente em relação aos pecadores. </a:t>
            </a:r>
          </a:p>
        </p:txBody>
      </p:sp>
    </p:spTree>
    <p:extLst>
      <p:ext uri="{BB962C8B-B14F-4D97-AF65-F5344CB8AC3E}">
        <p14:creationId xmlns:p14="http://schemas.microsoft.com/office/powerpoint/2010/main" val="103874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AC4E11-E937-491E-907F-411396751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D90B8A-CCAB-4D9C-8876-3C78AA315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86409" y="1443841"/>
            <a:ext cx="4403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é um pródigo? Uma pessoa que dissipa os seus recursos. Ele contradiz, renuncia ou deseja trocar os valores que recebeu dos pais, da família, da igreja, ou de seu grupo social mais reservado. </a:t>
            </a:r>
          </a:p>
        </p:txBody>
      </p:sp>
    </p:spTree>
    <p:extLst>
      <p:ext uri="{BB962C8B-B14F-4D97-AF65-F5344CB8AC3E}">
        <p14:creationId xmlns:p14="http://schemas.microsoft.com/office/powerpoint/2010/main" val="215384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BB3B94-4CA6-43F4-8640-9582F1BF4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267739" y="1417715"/>
            <a:ext cx="4747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Os jovens adultos de hoje são fortemente influenciados por grandes mudanças sociais, espirituais e tecnológicas que ocorreram no último quarto de século.</a:t>
            </a:r>
          </a:p>
        </p:txBody>
      </p:sp>
    </p:spTree>
    <p:extLst>
      <p:ext uri="{BB962C8B-B14F-4D97-AF65-F5344CB8AC3E}">
        <p14:creationId xmlns:p14="http://schemas.microsoft.com/office/powerpoint/2010/main" val="189084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939279-CEF0-4308-902A-C3FE92B33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387009" y="344289"/>
            <a:ext cx="47471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Na parábola que vimos, o filho mais novo era um dos projetos do pai sonhador, assim como os filhos hoje. A maneira como aquele pai tratava os dois filhos em meio às contradições comportamentais deles revela as intenções do seu coração. </a:t>
            </a:r>
          </a:p>
        </p:txBody>
      </p:sp>
    </p:spTree>
    <p:extLst>
      <p:ext uri="{BB962C8B-B14F-4D97-AF65-F5344CB8AC3E}">
        <p14:creationId xmlns:p14="http://schemas.microsoft.com/office/powerpoint/2010/main" val="3600178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357</Words>
  <Application>Microsoft Office PowerPoint</Application>
  <PresentationFormat>Widescreen</PresentationFormat>
  <Paragraphs>14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DA FAMÍLIA 2019</dc:subject>
  <dc:creator>Pr. MARCELO AUGUSTO DE CARVALHO</dc:creator>
  <cp:keywords>www.4tons.com.br</cp:keywords>
  <dc:description>COMÉRCIO PROIBIDO. USO PESSOAL</dc:description>
  <cp:lastModifiedBy>Pr. Marcelo Carvalho</cp:lastModifiedBy>
  <cp:revision>63</cp:revision>
  <dcterms:created xsi:type="dcterms:W3CDTF">2018-10-07T11:43:09Z</dcterms:created>
  <dcterms:modified xsi:type="dcterms:W3CDTF">2019-07-31T21:05:38Z</dcterms:modified>
  <cp:category>SERMÕES DE FAMÍLIA</cp:category>
</cp:coreProperties>
</file>