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BE494-055E-4925-B676-64ECE0B08CDB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37AA-545C-4544-B52B-6B1426556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32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Marcelo Augusto de Carvalho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37AA-545C-4544-B52B-6B1426556B7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68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095750" y="1790700"/>
            <a:ext cx="7324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“O Senhor deseja que Seus obreiros olhem para Ele como o Doador de tudo o que possuem, que se lembrem de que tudo o que têm e são vem Daquele cujos conselhos são admiráveis e cujas obras são extraordinárias. [...] Ele tem confiado talentos aos seres humanos, e deseja que O procurem em busca de conselho. Poderão assim usar Suas dádivas com infalível aptidão, testificando que são colaboradores de Deus” (p. 80).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Todos os que usarem pelo menos um talento, independentemente de parecer pequeno, ajudarão a realizar o propósito de Deus na Terra. “Muito bem, servo bom e fiel! Você foi fiel no pouco, Eu o porei sobre o muito. Venha e participe da alegria do seu Senhor!”</a:t>
            </a:r>
          </a:p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(</a:t>
            </a:r>
            <a:r>
              <a:rPr lang="pt-BR" sz="2800" b="1" i="1" dirty="0" err="1">
                <a:latin typeface="Arial Narrow" panose="020B0606020202030204" pitchFamily="34" charset="0"/>
              </a:rPr>
              <a:t>Mt</a:t>
            </a:r>
            <a:r>
              <a:rPr lang="pt-BR" sz="2800" b="1" i="1" dirty="0">
                <a:latin typeface="Arial Narrow" panose="020B0606020202030204" pitchFamily="34" charset="0"/>
              </a:rPr>
              <a:t> 25:21, NVI).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81676" y="1544047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Como mordomos do Senhor, de que forma devemos agir ao cuidar de Seus bens e de Sua casa? (p. 79)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28975" y="3860661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“O mordomo se identifica com o patrão, aceita as responsabilidades de um mordomo e deve agir em ______________ do dono da casa, fazendo o que este faria se estivesse presidindo. Os ______________ do senhor tornam-se seus. A posição do mordomo é uma posição de dignidade, porque o patrão confia nele.”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524750" y="497672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interesses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3721860" y="4607391"/>
            <a:ext cx="137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lugar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91175" y="1309655"/>
            <a:ext cx="551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Nossas palavras podem ser usadas para abençoar ou ferir aqueles que amamos ou que estão próximos de nós. Como Deus deseja que usemos aquilo que falamos? (p. 81)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9925" y="4215050"/>
            <a:ext cx="855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“O Senhor deseja que os que estão ligados à Sua obra falem, a todo tempo, com a ________________ de Cristo. Se você for provocado, não fique impaciente. Manifeste a suavidade da qual Cristo nos deu o exemplo em Sua vida.”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9BC1C3-DCCA-473F-94FB-7128B9FAC772}"/>
              </a:ext>
            </a:extLst>
          </p:cNvPr>
          <p:cNvSpPr txBox="1"/>
          <p:nvPr/>
        </p:nvSpPr>
        <p:spPr>
          <a:xfrm>
            <a:off x="6650232" y="4606703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MANSIDÃO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0225" y="1258759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Sabemos que a influência é uma força poderosa sobre as pessoas, especialmente em nosso lar. Quando Deus está no comando, como é essa influência? (p. 81)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75802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 influência de uma vida ______________ é _______________________tanto no lar quanto em toda parte. A beneficência prática, a renúncia e o sacrifício pessoal que caracterizam a vida de uma pessoa exercem influência para o bem sobre aqueles com quem ela se relaciona.”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8085883" y="4237702"/>
            <a:ext cx="134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SANTA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4067175" y="4554259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SANTIFICAÇÃO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08432" y="1443424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Será que, em cada família, existe diversidade de talentos que devem ser usados? (p. 82)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71825" y="4029582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“Num grau maior ou menor, a todos são confiados os talentos de seu Senhor. As capacidades espirituais, mentais e físicas, a influência, a condição social, as posses, as emoções e a simpatia são todos talentos preciosos, que devem ser usados na causa do Mestre para a _____________________ daqueles por quem Cristo morreu.”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4345642" y="5218183"/>
            <a:ext cx="203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SALVAÇÃO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20977" y="1330585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Muitas vezes, em nossa casa ou igreja, ouvimos pessoas reclamando por não possuírem grandes talentos. O que podemos dizer a elas? (p. 84)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38500" y="3712249"/>
            <a:ext cx="8553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“Agora não é tempo de lamentar nossa situação na vida e dar desculpas para nossa omissão no desenvolvimento de nossas capacidades só porque não temos a habilidade e posição de outros, dizendo: ‘Ah! Se eu tivesse o mesmo dom e a mesma capacidade que você tem, poderia investir grande capital pelo meu Mestre!’ Se tais pessoas usarem ______________ e de forma ______________o único talento que têm, isso é ______________ o que o Senhor exige delas.”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153548" y="521374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SÁBIA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53FC6B-E587-4625-9C45-2A85C148D745}"/>
              </a:ext>
            </a:extLst>
          </p:cNvPr>
          <p:cNvSpPr txBox="1"/>
          <p:nvPr/>
        </p:nvSpPr>
        <p:spPr>
          <a:xfrm>
            <a:off x="4067175" y="520785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12927F-C47D-443B-AEC7-25D3074B5AF2}"/>
              </a:ext>
            </a:extLst>
          </p:cNvPr>
          <p:cNvSpPr txBox="1"/>
          <p:nvPr/>
        </p:nvSpPr>
        <p:spPr>
          <a:xfrm>
            <a:off x="5639073" y="549735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TUDO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605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BENÇÃOS SEM MEDIDA</dc:subject>
  <dc:creator>Pr. MARCELO AUGUSTO DE CARVALHO</dc:creator>
  <cp:keywords>www.4tons.com.br</cp:keywords>
  <dc:description>COMÉRCIO PROIBIDO. USO PESSOAL</dc:description>
  <cp:lastModifiedBy>Pr. Marcelo Carvalho</cp:lastModifiedBy>
  <cp:revision>21</cp:revision>
  <dcterms:created xsi:type="dcterms:W3CDTF">2018-11-12T19:22:17Z</dcterms:created>
  <dcterms:modified xsi:type="dcterms:W3CDTF">2019-07-31T21:14:08Z</dcterms:modified>
  <cp:category>ADORAÇÃO EM FAMÍLIA 2019</cp:category>
</cp:coreProperties>
</file>