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33BCF-A046-4406-8F46-5CBAF51D52A1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6A0A-7FE6-436E-BF73-5C0153C32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40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Marcelo Augusto de Carvalho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6A0A-7FE6-436E-BF73-5C0153C32B0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44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3876675" y="2400300"/>
            <a:ext cx="7324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“Tudo o que temos é, sem dúvida alguma, do Senhor. Ele nos pede que despertemos para levar uma parte dos encargos de Sua causa, a fim de que Sua obra possa prosperar. Todo cristão deve desempenhar sua parte como um mordomo fiel” (p. 80).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Deus não nos obriga a </a:t>
            </a:r>
            <a:r>
              <a:rPr lang="pt-BR" sz="2800" b="1" i="1" dirty="0" err="1">
                <a:latin typeface="Arial Narrow" panose="020B0606020202030204" pitchFamily="34" charset="0"/>
              </a:rPr>
              <a:t>obedecê-Lhe</a:t>
            </a:r>
            <a:r>
              <a:rPr lang="pt-BR" sz="2800" b="1" i="1" dirty="0">
                <a:latin typeface="Arial Narrow" panose="020B0606020202030204" pitchFamily="34" charset="0"/>
              </a:rPr>
              <a:t>; Ele nos dá o poder da escolha. Mas quando nos rendemos à Sua vontade, coisas maiores do que esperamos acontecem. “Entrega o teu caminho ao SENHOR, confia Nele, e o mais Ele fará” (</a:t>
            </a:r>
            <a:r>
              <a:rPr lang="pt-BR" sz="2800" b="1" i="1" dirty="0" err="1">
                <a:latin typeface="Arial Narrow" panose="020B0606020202030204" pitchFamily="34" charset="0"/>
              </a:rPr>
              <a:t>Sl</a:t>
            </a:r>
            <a:r>
              <a:rPr lang="pt-BR" sz="2800" b="1" i="1" dirty="0">
                <a:latin typeface="Arial Narrow" panose="020B0606020202030204" pitchFamily="34" charset="0"/>
              </a:rPr>
              <a:t> 37:5).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34025" y="1082576"/>
            <a:ext cx="579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Deus deu aos Seus filhos muitos talentos e aptidões. Ele deseja que usemos esses talentos para fazer prosperar sua vida e sua família. Quais são os erros dos professos cristãos no uso de seus talentos? (p. 88)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2895599" y="4029582"/>
            <a:ext cx="903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“Muita gente dedica meses e anos para aprender um ofício ou profissão para que possa se tornar um profissional bem-sucedido no mundo; no entanto, nenhum esforço especial é feito no sentido de cultivar os talentos que tornariam a pessoa um obreiro de êxito na vinha do Senhor. Ela _________________ suas habilidades, ____________________ seus talentos e ____________________ assim o Mestre celestial. Esse é o grande pecado do professo povo de Deus. Servem a si mesmos e ao mundo.”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189226" y="5207555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DESPERDIÇA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3333445" y="5207555"/>
            <a:ext cx="217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DESVIRTUA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7E5BFB-024A-4A60-924C-99B10E29C138}"/>
              </a:ext>
            </a:extLst>
          </p:cNvPr>
          <p:cNvSpPr txBox="1"/>
          <p:nvPr/>
        </p:nvSpPr>
        <p:spPr>
          <a:xfrm>
            <a:off x="4371215" y="5530170"/>
            <a:ext cx="256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DESRESPEITA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91175" y="1419374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Se Deus não nos força a amá-Lo nem a obedecer-Lhe, o que Ele faz para alcançar nosso coração? (p. 90)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“Deus não força ninguém a amá-Lo e a obedecer à Sua lei. Ele _________________ ao ser humano um _____________  ___________________ por meio do plano da redenção. Derramou os tesouros de Sua sabedoria e deu o mais precioso presente do Céu para que fôssemos motivados a amá-Lo e a nos colocar em harmonia com Sua vontade. Se rejeitarmos tal amor e não quisermos que Ele governe sobre nós, estaremos buscando nossa própria ruína [...].”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9BC1C3-DCCA-473F-94FB-7128B9FAC772}"/>
              </a:ext>
            </a:extLst>
          </p:cNvPr>
          <p:cNvSpPr txBox="1"/>
          <p:nvPr/>
        </p:nvSpPr>
        <p:spPr>
          <a:xfrm>
            <a:off x="3916557" y="4082828"/>
            <a:ext cx="264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DEMONSTROU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B9EB16-1204-47C6-B41E-B9383CA78F85}"/>
              </a:ext>
            </a:extLst>
          </p:cNvPr>
          <p:cNvSpPr txBox="1"/>
          <p:nvPr/>
        </p:nvSpPr>
        <p:spPr>
          <a:xfrm>
            <a:off x="9793482" y="408282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3760199" y="4445906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INDESCRITÍVEL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62600" y="1189986"/>
            <a:ext cx="577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Nossa vida está imersa em muitas atividades, consumindo-nos muito tempo e energia; portanto, devemos estabelecer prioridades. O que devemos perguntar a nós mesmos hoje? (p. 91)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“Quando todos os casos forem passados em revista diante de Deus, jamais se perguntará: ‘O que professavam?’, mas sim: ‘O que fizeram? Foram ___________________ da Palavra? _________________ somente para si? Ou se exercitaram nas obras de beneficência, nos atos de bondade, no amor, preferindo os outros a si mesmos, e a si mesmos se negando para serem uma ____________ aos outros?”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4662210" y="4776936"/>
            <a:ext cx="260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PRATICANTES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8991600" y="4776936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VIVERAM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DC7216-F16B-4C41-87A5-C5D3143D9D81}"/>
              </a:ext>
            </a:extLst>
          </p:cNvPr>
          <p:cNvSpPr txBox="1"/>
          <p:nvPr/>
        </p:nvSpPr>
        <p:spPr>
          <a:xfrm>
            <a:off x="7538599" y="5685531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BENÇÃO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08432" y="1443424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Quem nos dá condições para alcançarmos riquezas honestas?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</a:t>
            </a:r>
            <a:r>
              <a:rPr lang="pt-BR" sz="2800" b="1" dirty="0" err="1">
                <a:solidFill>
                  <a:schemeClr val="bg1"/>
                </a:solidFill>
              </a:rPr>
              <a:t>Dt</a:t>
            </a:r>
            <a:r>
              <a:rPr lang="pt-BR" sz="2800" b="1" dirty="0">
                <a:solidFill>
                  <a:schemeClr val="bg1"/>
                </a:solidFill>
              </a:rPr>
              <a:t> 8:18)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4389895"/>
            <a:ext cx="855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“Antes, te lembrarás do SENHOR, teu _____________ , porque é Ele o que te dá força para adquirires riquezas; para confirmar a Sua aliança, que, sob juramento, prometeu a teus pais, como hoje se vê.”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8088967" y="438989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20977" y="1625860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Quando é que a riqueza se torna perigosa? (p. 96, 97)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“As Escrituras ensinam que a riqueza só é uma posse perigosa quando posta em ___________________ com os tesouros imortais. Quando o que é mundano e secular _______________ os pensamentos, os sentimentos e a devoção que Deus requer, é que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ela se torna uma cilada.”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6862518" y="4633193"/>
            <a:ext cx="183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ABSORVE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53FC6B-E587-4625-9C45-2A85C148D745}"/>
              </a:ext>
            </a:extLst>
          </p:cNvPr>
          <p:cNvSpPr txBox="1"/>
          <p:nvPr/>
        </p:nvSpPr>
        <p:spPr>
          <a:xfrm>
            <a:off x="4660558" y="431088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COMPETIÇÃO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593</Words>
  <Application>Microsoft Office PowerPoint</Application>
  <PresentationFormat>Widescreen</PresentationFormat>
  <Paragraphs>34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BENÇÃOS SEM MEDIDA</dc:subject>
  <dc:creator>Pr. MARCELO AUGUSTO DE CARVALHO</dc:creator>
  <cp:keywords>www.4tons.com.br</cp:keywords>
  <dc:description>COMÉRCIO PROIBIDO. USO PESSOAL</dc:description>
  <cp:lastModifiedBy>Pr. Marcelo Carvalho</cp:lastModifiedBy>
  <cp:revision>24</cp:revision>
  <dcterms:created xsi:type="dcterms:W3CDTF">2018-11-12T19:22:17Z</dcterms:created>
  <dcterms:modified xsi:type="dcterms:W3CDTF">2019-07-31T21:13:58Z</dcterms:modified>
  <cp:category>ADORAÇÃO EM FAMÍLIA 2019</cp:category>
</cp:coreProperties>
</file>