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8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0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33D95-83C5-4608-AE93-F07900BA6AB4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B0593-C186-404A-B33F-0B64B40125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04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www.4tons.com.br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Marcelo Augusto de Carvalho</a:t>
            </a:r>
            <a:endParaRPr lang="pt-BR" b="1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B0593-C186-404A-B33F-0B64B401254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141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B498C-1D1B-4975-AC1C-29DC97A7A1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9B10B-CDE0-4EFA-BA5C-924661A3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C42187-70C9-445C-B793-9FA9E199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01822-22C1-4A45-A6AF-9636D1B4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0E6360-5675-44A6-9404-B6F2E9CE9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5996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E7676-ABCF-40ED-9B6D-F29CAD9EE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2A98F4E-486A-48B9-80E4-783346F701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9583C5-0CE0-4A79-AF6A-D2C2A39B2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F1E323-24C2-41CA-9C09-72866C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8FA320-77A0-46C6-8EE3-89F96471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04866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C2DB5E-69A0-4BE0-A3EB-D9CDC0B14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1086885-8ED1-4D41-9A3F-E37974392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70C969-6104-4C85-B406-E96DCFBF8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834324-E499-4FD9-A348-D85E3486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448902-A3BA-4A60-B14D-1EF91873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6021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5A389B-6EFF-49A0-AA35-5C5DCEC01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1D7681-0320-4866-9CE8-4AF04FC3D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66570A2-89F0-45C8-A724-E17E3CB4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00BB13-3555-4DAD-80FB-79D839A8F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5AFE59-50A9-447E-A5CA-EE2C6665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15614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32F00-04BF-498B-9B5D-C44E9B09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129DAD1-2824-49A6-BEFF-152AB08D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CF0538-06EE-446D-B77A-8C41C7D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5024995-734D-4A9E-9EAA-12B171543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402E36-05D8-4E62-81A3-B4A599D2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47934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94FF5-5FE1-4402-A4D8-25AD23977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FF1DFC-1968-48A1-8D4D-8849661EA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572420-A66B-4784-86AA-D91F96773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FFA265-141A-4A17-9D8D-4FEB033FF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C488DE-3675-4FB7-BBB6-2B663926D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217613-4945-46B8-89C7-FB4030124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27402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A8296-9F76-4581-9FC7-E783FFD99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8C5999-79E1-4836-ADC5-E4CD9A332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C5A72-72EC-46D4-9DF6-CCE4997FD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C90325-5538-4B85-BEDF-7648D4587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2FF6FC1-B4E8-4F19-A9B1-EE214E87E6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B9FBC07-995A-4B83-9EAA-C435CB7C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FDA754-8A8C-4E5B-83B6-9D79B89C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ED84A8-119B-4335-8FFA-D8D91D9C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22328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64484-5BF2-4E54-A1C1-F21763246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B6F9381-9BE8-4FA1-AE24-CF18697B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FF60B3E-FD03-4649-A28E-F7E43049B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6F102C-7636-48CB-941D-20ABDECC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12507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7F6324-EE8A-4435-926E-8B601737D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E1ABC88-4EDD-4090-B249-530F5DB48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96C75C3-C4B4-4D6E-9DCF-DB2B4553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21051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D23BB-BD29-4841-8210-DF5DF116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028489-0F75-4729-B6FA-57351A58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266DF0-35C6-408C-83D2-6905F34E8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079806-DF68-4371-BD3D-311B20D2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1E0BB5-111E-4718-A48E-62134BFC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791E75-F246-410A-8890-2F8AC6FA3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4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DF789-5707-479A-A098-CAC33504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554BF2-7E7D-44F1-AB73-C79567C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51D77E7-5F6B-4309-8AA1-F4FE0787C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16D86-D5E2-4094-B6C9-69B76742D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A26B2-B020-4729-B47C-FB9FC063B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6A6724B-5669-4030-8DAB-12744190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72898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BFDBDED-308A-4AC3-B303-079D81272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121A97-BAE0-4982-BCE5-DCF87349B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5EF408-4F10-4CB9-AB3F-1C5080CDF0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D4C9F-B884-45A8-AC27-6A38A1E92F35}" type="datetimeFigureOut">
              <a:rPr lang="pt-BR" smtClean="0"/>
              <a:t>31/07/2019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1C95D6-FF2A-45C2-9EE6-B8E8E75BE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984F87-4A4B-4441-B2D7-BFD4B1403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5E61-A685-4E47-A097-9E507ECD3C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416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710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076700" y="1752600"/>
            <a:ext cx="73247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Jesus nos deixou dois princípios para não cairmos na armadilha das riquezas criada por Satanás. O primeiro é: “Não cobiçarás” (</a:t>
            </a:r>
            <a:r>
              <a:rPr lang="pt-BR" sz="2800" b="1" i="1" dirty="0" err="1">
                <a:latin typeface="Arial Narrow" panose="020B0606020202030204" pitchFamily="34" charset="0"/>
              </a:rPr>
              <a:t>Êx</a:t>
            </a:r>
            <a:r>
              <a:rPr lang="pt-BR" sz="2800" b="1" i="1" dirty="0">
                <a:latin typeface="Arial Narrow" panose="020B0606020202030204" pitchFamily="34" charset="0"/>
              </a:rPr>
              <a:t> 20:17). Se praticarmos esse mandamento, seremos felizes com aquilo que temos. O segundo é o amor ao próximo. Se amarmos de fato o próximo, não teremos dificuldades em usar nossos recursos para aliviar a dor do aflito e investir na pregação do evangelho; dessa forma, nos sentiremos verdadeiramente úteis e seremos cada vez mais felizes!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3242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7088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94480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B53D4E-AE61-4072-9B0F-2634AE285F84}"/>
              </a:ext>
            </a:extLst>
          </p:cNvPr>
          <p:cNvSpPr txBox="1"/>
          <p:nvPr/>
        </p:nvSpPr>
        <p:spPr>
          <a:xfrm>
            <a:off x="4448176" y="2133600"/>
            <a:ext cx="670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latin typeface="Arial Narrow" panose="020B0606020202030204" pitchFamily="34" charset="0"/>
              </a:rPr>
              <a:t>Para muitos a felicidade está nas coisas desta Terra. Dessa forma, iludem-se acreditando que, quanto mais bens possuírem, mais felizes serão. Com o desejo de possuir cada vez mais, negligenciam a saúde, a família, a religião e o próximo. Querendo alcançar a felicidade, acabam se tornando cada vez mais infelizes.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40276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05450" y="1581923"/>
            <a:ext cx="5791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De que forma podemos nos sentir seguros ao adquirir dinheiro? (p. 98)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2895599" y="4029582"/>
            <a:ext cx="90392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“Os cristãos só estão seguros ao adquirirem dinheiro sob a ___________________ de ______________ e ao usá-lo em canais que Ele possa abençoar. Deus nos permite usar Seus bens somente para Sua glória, para nos abençoar, a fim de que possamos abençoar outros.”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6636651" y="4321970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deus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7C6C2E9-3A8E-467C-9992-F87489524D88}"/>
              </a:ext>
            </a:extLst>
          </p:cNvPr>
          <p:cNvSpPr txBox="1"/>
          <p:nvPr/>
        </p:nvSpPr>
        <p:spPr>
          <a:xfrm>
            <a:off x="3196887" y="4321971"/>
            <a:ext cx="2454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orientação</a:t>
            </a:r>
          </a:p>
        </p:txBody>
      </p:sp>
    </p:spTree>
    <p:extLst>
      <p:ext uri="{BB962C8B-B14F-4D97-AF65-F5344CB8AC3E}">
        <p14:creationId xmlns:p14="http://schemas.microsoft.com/office/powerpoint/2010/main" val="2468220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600700" y="1315720"/>
            <a:ext cx="5762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Qual é a nossa responsabilidade, quer estejamos trabalhando no campo, no comércio ou no escritório? (p. 99) 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90875" y="3719750"/>
            <a:ext cx="85534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“Quer estejam empenhados em trabalho no campo, no comércio ou no escritório, os seres humanos serão considerados responsáveis diante de Deus pelo emprego_____________ e ______________de seus talentos. São responsáveis diante de Deus por seu trabalho tanto quanto o pastor que lida com a Palavra e com a doutrina é responsável por seu ministério.”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1B9EB16-1204-47C6-B41E-B9383CA78F85}"/>
              </a:ext>
            </a:extLst>
          </p:cNvPr>
          <p:cNvSpPr txBox="1"/>
          <p:nvPr/>
        </p:nvSpPr>
        <p:spPr>
          <a:xfrm>
            <a:off x="5465058" y="4827745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SÁBIO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505055-E3DD-4C2E-9A23-A358FB4F9650}"/>
              </a:ext>
            </a:extLst>
          </p:cNvPr>
          <p:cNvSpPr txBox="1"/>
          <p:nvPr/>
        </p:nvSpPr>
        <p:spPr>
          <a:xfrm>
            <a:off x="7872628" y="4827745"/>
            <a:ext cx="1868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HONESTO</a:t>
            </a:r>
          </a:p>
        </p:txBody>
      </p:sp>
    </p:spTree>
    <p:extLst>
      <p:ext uri="{BB962C8B-B14F-4D97-AF65-F5344CB8AC3E}">
        <p14:creationId xmlns:p14="http://schemas.microsoft.com/office/powerpoint/2010/main" val="2565617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562600" y="1189986"/>
            <a:ext cx="5772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A riqueza em si não é pecado. No entanto, qual é o risco que a prosperidade pode oferecer ao cristão? (p. 102)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81350" y="4208204"/>
            <a:ext cx="8553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“Ao longo dos séculos, tem-se servido à riqueza e à honra, com muito ______________ para a humildade e a espiritualidade. É quando o ser humano prospera, quando todos os seus semelhantes _______________ dele, que ele corre especial perigo. O homem é humano.”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B0E1D8B-335F-4B24-9A41-B6E32E63DB0C}"/>
              </a:ext>
            </a:extLst>
          </p:cNvPr>
          <p:cNvSpPr txBox="1"/>
          <p:nvPr/>
        </p:nvSpPr>
        <p:spPr>
          <a:xfrm>
            <a:off x="3690660" y="4469695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PERIGO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A9FAF4-0A7A-483A-B9BB-DAFA8092126A}"/>
              </a:ext>
            </a:extLst>
          </p:cNvPr>
          <p:cNvSpPr txBox="1"/>
          <p:nvPr/>
        </p:nvSpPr>
        <p:spPr>
          <a:xfrm>
            <a:off x="9458325" y="4792979"/>
            <a:ext cx="2188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FALAM BEM</a:t>
            </a:r>
          </a:p>
        </p:txBody>
      </p:sp>
    </p:spTree>
    <p:extLst>
      <p:ext uri="{BB962C8B-B14F-4D97-AF65-F5344CB8AC3E}">
        <p14:creationId xmlns:p14="http://schemas.microsoft.com/office/powerpoint/2010/main" val="2688440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470307" y="1112192"/>
            <a:ext cx="5772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Algumas pessoas trabalham tanto em busca de riqueza que se esquecem de cuidar da própria família e das pessoas que amam. O que acontece a essas pessoas quando chega a provação? (p. 104)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62300" y="4389895"/>
            <a:ext cx="85534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“Bem poucos reconhecem a força de seu amor ao dinheiro, até que lhes sobrevém a provação. Muitos dos que dizem ser seguidores de Cristo mostram, então, _________ estarem ____________________ para o Céu. Suas obras revelam que amam mais a riqueza</a:t>
            </a:r>
          </a:p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 que o próximo ou a Deus.”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CDCB176-3C54-4268-8374-178DE202CC77}"/>
              </a:ext>
            </a:extLst>
          </p:cNvPr>
          <p:cNvSpPr txBox="1"/>
          <p:nvPr/>
        </p:nvSpPr>
        <p:spPr>
          <a:xfrm>
            <a:off x="5627762" y="4974670"/>
            <a:ext cx="93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3F3FAD1-6A9D-4D33-9E12-2D74BA3170E1}"/>
              </a:ext>
            </a:extLst>
          </p:cNvPr>
          <p:cNvSpPr txBox="1"/>
          <p:nvPr/>
        </p:nvSpPr>
        <p:spPr>
          <a:xfrm>
            <a:off x="7994432" y="4977289"/>
            <a:ext cx="25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PREPARADOS</a:t>
            </a:r>
          </a:p>
        </p:txBody>
      </p:sp>
    </p:spTree>
    <p:extLst>
      <p:ext uri="{BB962C8B-B14F-4D97-AF65-F5344CB8AC3E}">
        <p14:creationId xmlns:p14="http://schemas.microsoft.com/office/powerpoint/2010/main" val="262703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77E4285-F3E0-4F18-A731-B72AB2555DFB}"/>
              </a:ext>
            </a:extLst>
          </p:cNvPr>
          <p:cNvSpPr txBox="1"/>
          <p:nvPr/>
        </p:nvSpPr>
        <p:spPr>
          <a:xfrm>
            <a:off x="5720977" y="1625860"/>
            <a:ext cx="577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</a:rPr>
              <a:t>Qual é o resultado de uma vida de trabalho honesta, equilibrada e fiel? (</a:t>
            </a:r>
            <a:r>
              <a:rPr lang="pt-BR" sz="2800" b="1" dirty="0" err="1">
                <a:solidFill>
                  <a:schemeClr val="bg1"/>
                </a:solidFill>
              </a:rPr>
              <a:t>Sl</a:t>
            </a:r>
            <a:r>
              <a:rPr lang="pt-BR" sz="2800" b="1" dirty="0">
                <a:solidFill>
                  <a:schemeClr val="bg1"/>
                </a:solidFill>
              </a:rPr>
              <a:t> 128:1, 2)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651A5-F60D-4FC5-B06A-08245DE81105}"/>
              </a:ext>
            </a:extLst>
          </p:cNvPr>
          <p:cNvSpPr txBox="1"/>
          <p:nvPr/>
        </p:nvSpPr>
        <p:spPr>
          <a:xfrm>
            <a:off x="4067175" y="199742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41A0156-04A1-4137-BE06-10700FF0A225}"/>
              </a:ext>
            </a:extLst>
          </p:cNvPr>
          <p:cNvSpPr txBox="1"/>
          <p:nvPr/>
        </p:nvSpPr>
        <p:spPr>
          <a:xfrm>
            <a:off x="3114675" y="4029582"/>
            <a:ext cx="85534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“Bem-aventurado aquele que teme ao SENHOR e anda nos Seus caminhos! Do trabalho de tuas mãos comerás, ___________________, e tudo te irá bem.”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8DC4441-A441-4677-95C2-8AC79B051D55}"/>
              </a:ext>
            </a:extLst>
          </p:cNvPr>
          <p:cNvSpPr txBox="1"/>
          <p:nvPr/>
        </p:nvSpPr>
        <p:spPr>
          <a:xfrm>
            <a:off x="8607052" y="4306580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FELIZ SERÁS</a:t>
            </a:r>
          </a:p>
        </p:txBody>
      </p:sp>
    </p:spTree>
    <p:extLst>
      <p:ext uri="{BB962C8B-B14F-4D97-AF65-F5344CB8AC3E}">
        <p14:creationId xmlns:p14="http://schemas.microsoft.com/office/powerpoint/2010/main" val="5486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538</Words>
  <Application>Microsoft Office PowerPoint</Application>
  <PresentationFormat>Widescreen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BENÇÃOS SEM MEDIDA</dc:subject>
  <dc:creator>Pr. MARCELO AUGUSTO DE CARVALHO</dc:creator>
  <cp:keywords>www.4tons.com.br</cp:keywords>
  <dc:description>COMÉRCIO PROIBIDO. USO PESSOAL</dc:description>
  <cp:lastModifiedBy>Pr. Marcelo Carvalho</cp:lastModifiedBy>
  <cp:revision>28</cp:revision>
  <dcterms:created xsi:type="dcterms:W3CDTF">2018-11-12T19:22:17Z</dcterms:created>
  <dcterms:modified xsi:type="dcterms:W3CDTF">2019-07-31T21:13:49Z</dcterms:modified>
  <cp:category>ADORAÇÃO EM FAMÍLIA 2019</cp:category>
</cp:coreProperties>
</file>