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21F6-C939-4A4F-BB45-52E82DC0E2AF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80AF-AAA2-4B20-A54A-0FDA5F2CD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3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Marcelo Augusto de Carvalho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A80AF-AAA2-4B20-A54A-0FDA5F2CDE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076700" y="1752600"/>
            <a:ext cx="7324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Hoje temos o privilégio de ser uma bênção neste mundo cheio de dor e sofrimento, onde milhares estão sofrendo, padecendo de necessidades materiais, mas principalmente de necessidades espirituais. No entanto, o motivo que deve nos impulsionar a estender a mão aos necessitados precisa ser o amor.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O verdadeiro propósito de Deus ao nos abençoar é que nos tornemos bênção para outras pessoas. Deus quer que sejamos canais de Seu poder. Ele deseja, por meio de nós, alcançar e abençoar Seus filhos que estão perdidos no mundo.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05450" y="1581923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a recompensa daqueles que se entregam verdadeiramente aos desígnios de Deus? (p. 109)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300" y="4175048"/>
            <a:ext cx="786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“Essa é a recompensa dos que se sacrificam por Deus. Receberão cem vezes mais nesta vida e herdarão  a ___________________________.”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6221908" y="4913712"/>
            <a:ext cx="251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Vida eterna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848350" y="1568590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está acontecendo com a compaixão, inclusive dentro da igreja? (p. 111)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“Para muitos, a compaixão que deveria ser exercida em grande medida para com a humanidade parece estar______________ . As pessoas se apropriam para si mesmas das dádivas que lhes foram confiadas para abençoar os outros. Os ricos oprimem os pobres e usam o dinheiro assim obtido para satisfazer seu orgulho e amor à ostentação, mesmo na casa de Deus.”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4284625" y="4456270"/>
            <a:ext cx="232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CONGELADA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95950" y="1399536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acontece quando o evangelho é pregado aos mais necessitados? (p. 113)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“É então que a luz do evangelho brilha com sua mais radiante clareza, iluminando o casebre do camponês e a rude cabana do trabalhador. Os anjos de Deus ali estão, e sua presença faz de um simples pedaço de pão e de um copo d’água um banquete. Os que têm sido negligenciados e abandonados pelo mundo são ______________ à posição de ______________ e _____________ do Altíssimo.”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7575147" y="5406329"/>
            <a:ext cx="201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4879259" y="5685531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FILHOS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D2C1D7-293D-4522-A722-D745B2271D9F}"/>
              </a:ext>
            </a:extLst>
          </p:cNvPr>
          <p:cNvSpPr txBox="1"/>
          <p:nvPr/>
        </p:nvSpPr>
        <p:spPr>
          <a:xfrm>
            <a:off x="7130987" y="5704581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FILHAS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27762" y="1655117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 cuidado devemos ter ao prestar auxílio aos necessitados? (p. 134)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4233387"/>
            <a:ext cx="855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“As próprias palavras de Cristo esclarecem Sua intenção – que nos atos de caridade o objetivo ______________ser atrair louvor e honra dos homens. A verdadeira religiosidade nunca promove um esforço para a ostentação.”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8675762" y="461272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NÃO DEVE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6202" y="1511560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deve ser o sentimento de nosso coração ao levar nossas ofertas à casa do Senhor? (2Co 9:6, 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“Isto afirmo: aquele que semeia pouco, pouco também ceifará; e o que semeia com fartura com abundância também ceifará. Cada um contribua segundo tiver proposto no coração, não com tristeza ou por necessidade; porque Deus ama a quem dá com ______________.”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421410" y="4919931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ALEGRIA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455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BENÇÃOS SEM MEDIDA</dc:subject>
  <dc:creator>Pr. MARCELO AUGUSTO DE CARVALHO</dc:creator>
  <cp:keywords>www.4tons.com.br</cp:keywords>
  <dc:description>COMÉRCIO PROIBIDO. USO PESSOAL</dc:description>
  <cp:lastModifiedBy>Pr. Marcelo Carvalho</cp:lastModifiedBy>
  <cp:revision>31</cp:revision>
  <dcterms:created xsi:type="dcterms:W3CDTF">2018-11-12T19:22:17Z</dcterms:created>
  <dcterms:modified xsi:type="dcterms:W3CDTF">2019-07-31T21:13:39Z</dcterms:modified>
  <cp:category>ADORAÇÃO EM FAMÍLIA 2019</cp:category>
</cp:coreProperties>
</file>