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55BE-3093-40F1-9E3F-00EB474ECFC9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1A4F-3D23-4BBE-A63B-FAAB9451A2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8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Marcelo Augusto de Carvalho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1A4F-3D23-4BBE-A63B-FAAB9451A2F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0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62476" y="1181100"/>
            <a:ext cx="6362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Cada jovem e criança deve ser ensinado a fazer com precisão contas de seus ganhos e gastos, usando o dinheiro com competência. Que ninguém jamais pense que a pequena quantia não será relevante para Deus, pois Ele aceita com alegria a pequena oferta realizada com sacrifício e amor. Essa pequena oferta se torna como um pequeno fio de água da nascente que, ao longo do percurso, cresce e se torna um rio caudaloso. Assim é a bênção de Deus sobre a pequena porção!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352926" y="12192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Os pais têm o dever de ensinar seus filhos por preceito e exemplo a grande lição de economia e generosidade para a missão do evangelho. Ninguém é tão pobre que não possa ser um cooperador na seara do Mestre. Por mais insignificante que seja a oferta de uma criança ou jovem, se for feita com dedicação, será apreciada pelo Senhor que vê e julga as intenções, bom como o sacrifício feito para obtê-la e economizá-la para Sua missão.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48" y="1281366"/>
            <a:ext cx="5791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os jovens, mesmo os que não tenham muitas condições financeiras, podem fazer pela obra de Deus?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(p. 199)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298" y="3898823"/>
            <a:ext cx="786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“Mesmo que seja pobre, o jovem esforçado e econômico pode __________________ um pouco para a ______________ de Deus. [...]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dever de todo aquele que está em contato com a obra de Deus aprender a economia no uso do tempo e do dinheiro.”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07778F-777F-4F01-AD7B-4DF78952CD2F}"/>
              </a:ext>
            </a:extLst>
          </p:cNvPr>
          <p:cNvSpPr txBox="1"/>
          <p:nvPr/>
        </p:nvSpPr>
        <p:spPr>
          <a:xfrm>
            <a:off x="5286375" y="4278632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ECONOMIZAR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7B638C-A91F-4C8C-BF28-8A4EB3B00E41}"/>
              </a:ext>
            </a:extLst>
          </p:cNvPr>
          <p:cNvSpPr txBox="1"/>
          <p:nvPr/>
        </p:nvSpPr>
        <p:spPr>
          <a:xfrm>
            <a:off x="5864707" y="4664813"/>
            <a:ext cx="136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CAUSA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50" y="1322368"/>
            <a:ext cx="5762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Enquanto os pais trabalham no avanço da obra de Deus, o que deveriam ensinar aos seus filhos?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(p. 200)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“Enquanto os pais estão se sacrificando por amor ao progresso da causa de Deus, eles também devem ensinar os filhos a ______________ dessa obra. [...]  E, se todas as criancinhas apresentassem suas ofertas ao Senhor, suas ______________ seriam como pequenos riachos que, unidos e deixados a correr, aumentariam a ponto de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tornarem um rio.”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4750446" y="4462136"/>
            <a:ext cx="2232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PARTICIPAR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BF2CF6-8B7E-4291-BAFB-73C6A1D16FBB}"/>
              </a:ext>
            </a:extLst>
          </p:cNvPr>
          <p:cNvSpPr txBox="1"/>
          <p:nvPr/>
        </p:nvSpPr>
        <p:spPr>
          <a:xfrm>
            <a:off x="3569346" y="5204522"/>
            <a:ext cx="184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DOAÇÕES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50" y="1449467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Porque muitas famílias têm tão pouco para doar à causa de Deus?  (p. 201)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3848396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“Muitas famílias que têm pouco para doar à causa de Deus _____________, mesmo assim, dinheiro ________________ para comprar móveis caros ou roupas da moda. Quanto é gasto na mesa e, frequentemente, naquilo que é apenas satisfação prejudicial; quanto é gasto em presentes que a ninguém beneficiam!”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8998975" y="4206046"/>
            <a:ext cx="216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À VONTADE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3542310" y="4206046"/>
            <a:ext cx="163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GASTAM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9662" y="1351508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Em que ocasiões especiais os pais e filhos devem lembrar-se das misericórdias do Senhor? (p. 202)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0400" y="4029582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“Não somente nos ________________ devem pais e filhos se lembrar das misericórdias do Senhor de maneira especial, mas também o ______________ e o ______________ devem ser ocasiões para toda a família se lembrar de seu Criador e Redentor.”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5970662" y="402958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ANIVERSÁRIOS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8F6EBA-F27C-43D7-98AB-05FA7D8A358A}"/>
              </a:ext>
            </a:extLst>
          </p:cNvPr>
          <p:cNvSpPr txBox="1"/>
          <p:nvPr/>
        </p:nvSpPr>
        <p:spPr>
          <a:xfrm>
            <a:off x="6427862" y="4768245"/>
            <a:ext cx="130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D2A6DF-7107-43CF-8EEF-DFA93313AEEE}"/>
              </a:ext>
            </a:extLst>
          </p:cNvPr>
          <p:cNvSpPr txBox="1"/>
          <p:nvPr/>
        </p:nvSpPr>
        <p:spPr>
          <a:xfrm>
            <a:off x="9152860" y="4768245"/>
            <a:ext cx="20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ANO NOVO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87627" y="1106031"/>
            <a:ext cx="5772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Quais são os resultados quando reconhecemos a Deus como nosso possuidor e dono de todas os nossos bens, tornando-nos fiéis mordomos? (p. 205)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05150" y="3715257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 Ele vir que você O reconhece como seu possuidor e dono de todas as suas posses, se vir você usar os bens que lhe foram confiados como fiel despenseiro, ________________ seu nome nos livros do Céu como __________________ Dele, ______________ de Sua grande empresa, para trabalhar em favor de seus semelhantes.”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3801785" y="4834860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REGISTRARÁ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F5BD57-D7C0-43B1-8076-C61AFBB660F5}"/>
              </a:ext>
            </a:extLst>
          </p:cNvPr>
          <p:cNvSpPr txBox="1"/>
          <p:nvPr/>
        </p:nvSpPr>
        <p:spPr>
          <a:xfrm>
            <a:off x="3801785" y="5197317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COLABORADOR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F35471-605A-44AC-8C2E-F23753476FEF}"/>
              </a:ext>
            </a:extLst>
          </p:cNvPr>
          <p:cNvSpPr txBox="1"/>
          <p:nvPr/>
        </p:nvSpPr>
        <p:spPr>
          <a:xfrm>
            <a:off x="8039733" y="519731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SÓCIO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580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BENÇÃOS SEM MEDIDA</dc:subject>
  <dc:creator>Pr. MARCELO AUGUSTO DE CARVALHO</dc:creator>
  <cp:keywords>www.4tons.com.br</cp:keywords>
  <dc:description>COMÉRCIO PROIBIDO. USO PESSOAL</dc:description>
  <cp:lastModifiedBy>Pr. Marcelo Carvalho</cp:lastModifiedBy>
  <cp:revision>38</cp:revision>
  <dcterms:created xsi:type="dcterms:W3CDTF">2018-11-12T19:22:17Z</dcterms:created>
  <dcterms:modified xsi:type="dcterms:W3CDTF">2019-07-31T21:13:22Z</dcterms:modified>
  <cp:category>ADORAÇÃO EM FAMÍLIA 2019</cp:category>
</cp:coreProperties>
</file>