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5" r:id="rId5"/>
    <p:sldId id="279" r:id="rId6"/>
    <p:sldId id="262" r:id="rId7"/>
    <p:sldId id="280" r:id="rId8"/>
    <p:sldId id="260" r:id="rId9"/>
    <p:sldId id="281" r:id="rId10"/>
    <p:sldId id="261" r:id="rId11"/>
    <p:sldId id="282" r:id="rId12"/>
    <p:sldId id="258" r:id="rId13"/>
    <p:sldId id="263" r:id="rId14"/>
    <p:sldId id="283" r:id="rId15"/>
    <p:sldId id="265" r:id="rId16"/>
    <p:sldId id="267" r:id="rId17"/>
    <p:sldId id="284" r:id="rId18"/>
    <p:sldId id="285" r:id="rId19"/>
    <p:sldId id="278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BEB7F-994C-4B7F-8B99-DA68CCC18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A63206-39C7-47EC-9052-BA4E07E8B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7C859C-7415-4763-9592-BB6BD41B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375720-A251-4EF8-8B04-414DE6CD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AD301A-BF9F-47D6-A1DC-DD530D98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07A82-8202-4664-B0DE-EF9B994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86CBA4-2A63-44C6-94E0-9D974CC82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4E20A4-A488-4C39-AB48-7EE28736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3CFDB-ECFB-4E05-BC39-DEC97EC7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4FE6C0-FE56-4CA1-9794-1F18E847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0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997948-0CFD-47FE-8AB5-CDF3A7D40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57A032-ABE3-4535-88A0-101717AA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DF9FF-28C0-4E27-9401-173A1582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8DF03-536C-4B31-9671-9DE433B2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8240BF-1657-4396-92B3-E68449C6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AAAB9-7320-4CC9-9879-48419212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15CC7-464A-4833-B748-A015722C3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213B98-8E9B-4111-9D6D-FFD73D19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68DFDA-2522-4D2A-910D-F2F9BC89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01DDFC-4438-4ADD-9619-35C217D4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0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61CEC-BC82-4608-A969-CB7F850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A79457-1409-49B2-AC31-8F5195E66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7B940C-D54F-4A8C-AB14-C17A701C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6FA98E-0A9C-4856-9CF7-2E72684D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5EECD4-1A58-464A-BF51-2963B625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4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FC20E-7A08-407E-BDE4-661DED00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549B99-1173-44D7-B139-B931FFF53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0F1AAE-3976-4373-A55C-8788F12E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392A29-4ED3-40CE-9057-9A580A0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287FBE-7D02-4BDA-A427-FE85CD2E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10C4B8-E10E-478F-8778-5F338957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0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30ABC-EBE3-466C-961F-C63C786A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BD207F-0E7B-40EA-8F71-CCB4537C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F246F2-5635-478B-A44B-11A60915D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DBD1C4-1417-41A1-9A8F-6E10CFE45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058D521-05D6-4DA1-BF1B-FDAEAC1C9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A5D4041-CB36-49FA-8AE6-99FFEE0D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DCFD26-31D1-4D90-BF2D-5E32FE40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B87415-7313-46C5-BF9C-3C15A0A6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B9561-C5CC-4BBF-B904-F8AD39D0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342D32-EA5E-4918-B3DE-3948BE6F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061ED7-9BB1-4FA3-9177-222610CA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FBD5021-C270-4899-8857-40F2479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BE2786-CA74-49A6-93D3-C346C6B4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A78491-0F52-4BDE-B256-1459A3D2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6FB1A1-F074-442E-A3BD-01126FC6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1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A3216-D2FC-4D16-9800-68DD6B28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6012F5-F536-4749-9677-31EC843E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8CC6BF-63F9-48CE-AFAF-AF21979B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9F9AE7-B9BE-4C46-B8EA-7FD8220D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CAA1A1-674A-44F5-AC20-86BD3750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395FAB-2B4F-41D2-A1E0-5AC3088B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2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CF11A-2334-4C44-BAE0-5587538F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D48E465-D7DD-45C8-864A-3C86EDF53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32CFDF-3921-47DA-94A4-397E490C3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5511FC-D832-4959-9340-A7CBD7D8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51A09E-E787-434B-8CA9-65B9BF6E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974714-ED60-4FAD-90A1-33F0B91B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0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DD1CC0-E661-47EF-9911-A8E8FAB8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D1DF31-B3FA-47BD-9F61-384C39BA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983C6F-4FC8-4678-9330-69E86422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E040B-133D-412D-A701-D80F9B135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85EF7B-C6D3-49E6-B7DB-8DA3CA242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8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59364" y="2286818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Diga para os seus filhos que eles são responsáveis, que eles são trabalhadores, mesmo que eles não tenham feito uma coisa tão grande. Valorize tudo o que fizerem. </a:t>
            </a:r>
          </a:p>
        </p:txBody>
      </p:sp>
    </p:spTree>
    <p:extLst>
      <p:ext uri="{BB962C8B-B14F-4D97-AF65-F5344CB8AC3E}">
        <p14:creationId xmlns:p14="http://schemas.microsoft.com/office/powerpoint/2010/main" val="16743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12219" y="1939977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Tenha coragem de corrigir. Cuidado com essas ideias modernas de alguns que se apresentam como educadores e dizem que a disciplina produz magoa, trauma, autoestima negativa, complexos, revolta.</a:t>
            </a:r>
          </a:p>
        </p:txBody>
      </p:sp>
    </p:spTree>
    <p:extLst>
      <p:ext uri="{BB962C8B-B14F-4D97-AF65-F5344CB8AC3E}">
        <p14:creationId xmlns:p14="http://schemas.microsoft.com/office/powerpoint/2010/main" val="29346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22730" y="2465495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“A vara e a disciplina dão sabedoria, mas a criança entregue a si mesma vem a envergonhar a sua mãe.”</a:t>
            </a:r>
          </a:p>
          <a:p>
            <a:pPr algn="ctr"/>
            <a:r>
              <a:rPr lang="pt-BR" sz="3200" b="1" dirty="0"/>
              <a:t>Provérbios 29:15 e 17 </a:t>
            </a:r>
          </a:p>
        </p:txBody>
      </p:sp>
    </p:spTree>
    <p:extLst>
      <p:ext uri="{BB962C8B-B14F-4D97-AF65-F5344CB8AC3E}">
        <p14:creationId xmlns:p14="http://schemas.microsoft.com/office/powerpoint/2010/main" val="21089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6096000" y="2265797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 Bíblia não está aqui fazendo uma apologia ao espancamento. O correto é usarmos a palavra “vara” e disciplina” como sinônimos, pois o sentido é de se corrigir quando necessário. </a:t>
            </a:r>
          </a:p>
        </p:txBody>
      </p:sp>
    </p:spTree>
    <p:extLst>
      <p:ext uri="{BB962C8B-B14F-4D97-AF65-F5344CB8AC3E}">
        <p14:creationId xmlns:p14="http://schemas.microsoft.com/office/powerpoint/2010/main" val="33889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22730" y="2465495"/>
            <a:ext cx="5412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“Corrige o teu filho, e te dará descanso, dará delícias à tua alma.” Provérbios 29</a:t>
            </a:r>
          </a:p>
        </p:txBody>
      </p:sp>
    </p:spTree>
    <p:extLst>
      <p:ext uri="{BB962C8B-B14F-4D97-AF65-F5344CB8AC3E}">
        <p14:creationId xmlns:p14="http://schemas.microsoft.com/office/powerpoint/2010/main" val="16315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43751" y="1992529"/>
            <a:ext cx="54128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Um filho bem instruído, bem disciplinado, conduzido com sabedoria, deixando claro que há limites, que a nossa liberdade requer responsabilidade, que temos que prestar contas de nossos atos; quando nós corrigimos e disciplinamos com amor, nossos filhos nos darão muitas alegrias. </a:t>
            </a:r>
          </a:p>
        </p:txBody>
      </p:sp>
    </p:spTree>
    <p:extLst>
      <p:ext uri="{BB962C8B-B14F-4D97-AF65-F5344CB8AC3E}">
        <p14:creationId xmlns:p14="http://schemas.microsoft.com/office/powerpoint/2010/main" val="36382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1CF3B7C-E156-4224-A47C-13DC397FCDA5}"/>
              </a:ext>
            </a:extLst>
          </p:cNvPr>
          <p:cNvSpPr txBox="1"/>
          <p:nvPr/>
        </p:nvSpPr>
        <p:spPr>
          <a:xfrm>
            <a:off x="5969874" y="2843866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Um dos motivos porque certos pais não têm autoridade sobre os filhos é a incoerência, por isso: seja coerente! Pratique o que você ensina. </a:t>
            </a:r>
          </a:p>
        </p:txBody>
      </p:sp>
    </p:spTree>
    <p:extLst>
      <p:ext uri="{BB962C8B-B14F-4D97-AF65-F5344CB8AC3E}">
        <p14:creationId xmlns:p14="http://schemas.microsoft.com/office/powerpoint/2010/main" val="24333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96302" y="2205749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Essa era uma das razões porque Cristo tinha autoridade quando pregava: as pessoas sabiam que Jesus pregava o que vivia e vivia o que pregava.</a:t>
            </a:r>
          </a:p>
        </p:txBody>
      </p:sp>
    </p:spTree>
    <p:extLst>
      <p:ext uri="{BB962C8B-B14F-4D97-AF65-F5344CB8AC3E}">
        <p14:creationId xmlns:p14="http://schemas.microsoft.com/office/powerpoint/2010/main" val="992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1CF3B7C-E156-4224-A47C-13DC397FCDA5}"/>
              </a:ext>
            </a:extLst>
          </p:cNvPr>
          <p:cNvSpPr txBox="1"/>
          <p:nvPr/>
        </p:nvSpPr>
        <p:spPr>
          <a:xfrm>
            <a:off x="5885792" y="2013549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Se você quer conduzir seus filhos por um caminho bom, pelo caminho de Deus, por um caminho seguro, ande por ele e certamente o SENHOR vai lhe abençoar e lhe qualificar para essa tarefa de educar filhos para o SENHOR.</a:t>
            </a:r>
          </a:p>
        </p:txBody>
      </p:sp>
    </p:spTree>
    <p:extLst>
      <p:ext uri="{BB962C8B-B14F-4D97-AF65-F5344CB8AC3E}">
        <p14:creationId xmlns:p14="http://schemas.microsoft.com/office/powerpoint/2010/main" val="18452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0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1818291" y="2305615"/>
            <a:ext cx="8345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/>
              <a:t>“não temas, porque eu sou contigo; não te assombres, porque eu sou o teu Deus; eu te fortaleço, e te ajudo, e te sustento com a minha destra fiel. Porque eu, o SENHOR, teu Deus, te tomo pela tua mão direita e te digo: Não temas, que eu te ajudo.” </a:t>
            </a:r>
          </a:p>
          <a:p>
            <a:pPr algn="ctr"/>
            <a:r>
              <a:rPr lang="pt-BR" sz="2800" i="1" dirty="0"/>
              <a:t>Isaías 41:10 e 13</a:t>
            </a:r>
          </a:p>
        </p:txBody>
      </p:sp>
    </p:spTree>
    <p:extLst>
      <p:ext uri="{BB962C8B-B14F-4D97-AF65-F5344CB8AC3E}">
        <p14:creationId xmlns:p14="http://schemas.microsoft.com/office/powerpoint/2010/main" val="21030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33240" y="2846879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Apesar de o mundo estar contra nós, o nosso Deus está a nosso favor, e quem tem o SENHOR a seu favor não precisa ter medo de nada. </a:t>
            </a:r>
          </a:p>
        </p:txBody>
      </p:sp>
    </p:spTree>
    <p:extLst>
      <p:ext uri="{BB962C8B-B14F-4D97-AF65-F5344CB8AC3E}">
        <p14:creationId xmlns:p14="http://schemas.microsoft.com/office/powerpoint/2010/main" val="35652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48854" y="1992528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Ao consideramos os dias em que vivemos, o desafio de educar filhos está cada vez maior, especialmente nessa época chamada de pós-moderna, onde se afirma não existir uma verdade absoluta, cada um tem a sua verdade. </a:t>
            </a:r>
          </a:p>
        </p:txBody>
      </p:sp>
    </p:spTree>
    <p:extLst>
      <p:ext uri="{BB962C8B-B14F-4D97-AF65-F5344CB8AC3E}">
        <p14:creationId xmlns:p14="http://schemas.microsoft.com/office/powerpoint/2010/main" val="12722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644054" y="2885907"/>
            <a:ext cx="5412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Seja carinhoso com seus filhos, tanto por meio de palavras como de atos. </a:t>
            </a:r>
          </a:p>
        </p:txBody>
      </p:sp>
    </p:spTree>
    <p:extLst>
      <p:ext uri="{BB962C8B-B14F-4D97-AF65-F5344CB8AC3E}">
        <p14:creationId xmlns:p14="http://schemas.microsoft.com/office/powerpoint/2010/main" val="1749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85792" y="2468507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“Traziam-lhe também as crianças, para que as tocasse; e os discípulos, vendo, os repreendiam.” </a:t>
            </a:r>
          </a:p>
          <a:p>
            <a:pPr algn="ctr"/>
            <a:r>
              <a:rPr lang="pt-BR" sz="3200" b="1" dirty="0"/>
              <a:t>Lucas 18:15</a:t>
            </a:r>
          </a:p>
        </p:txBody>
      </p:sp>
    </p:spTree>
    <p:extLst>
      <p:ext uri="{BB962C8B-B14F-4D97-AF65-F5344CB8AC3E}">
        <p14:creationId xmlns:p14="http://schemas.microsoft.com/office/powerpoint/2010/main" val="304029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96302" y="2205749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“Jesus, porém, chamando-as para junto de si, ordenou: Deixai vir a mim os pequeninos e não os embaraceis, porque dos tais é o reino de Deus.”</a:t>
            </a:r>
          </a:p>
          <a:p>
            <a:pPr algn="ctr"/>
            <a:r>
              <a:rPr lang="pt-BR" sz="3200" b="1" dirty="0"/>
              <a:t>verso 16 e 17</a:t>
            </a:r>
          </a:p>
        </p:txBody>
      </p:sp>
    </p:spTree>
    <p:extLst>
      <p:ext uri="{BB962C8B-B14F-4D97-AF65-F5344CB8AC3E}">
        <p14:creationId xmlns:p14="http://schemas.microsoft.com/office/powerpoint/2010/main" val="24520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96302" y="2644170"/>
            <a:ext cx="5412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Pais que não dão carinho para os filhos não tem autoridade para discipliná-los.</a:t>
            </a:r>
          </a:p>
        </p:txBody>
      </p:sp>
    </p:spTree>
    <p:extLst>
      <p:ext uri="{BB962C8B-B14F-4D97-AF65-F5344CB8AC3E}">
        <p14:creationId xmlns:p14="http://schemas.microsoft.com/office/powerpoint/2010/main" val="38121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524</Words>
  <Application>Microsoft Office PowerPoint</Application>
  <PresentationFormat>Widescreen</PresentationFormat>
  <Paragraphs>20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15</cp:revision>
  <dcterms:created xsi:type="dcterms:W3CDTF">2019-11-23T22:58:18Z</dcterms:created>
  <dcterms:modified xsi:type="dcterms:W3CDTF">2019-11-27T17:35:54Z</dcterms:modified>
</cp:coreProperties>
</file>