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1" r:id="rId5"/>
    <p:sldId id="275" r:id="rId6"/>
    <p:sldId id="286" r:id="rId7"/>
    <p:sldId id="292" r:id="rId8"/>
    <p:sldId id="297" r:id="rId9"/>
    <p:sldId id="287" r:id="rId10"/>
    <p:sldId id="293" r:id="rId11"/>
    <p:sldId id="294" r:id="rId12"/>
    <p:sldId id="279" r:id="rId13"/>
    <p:sldId id="262" r:id="rId14"/>
    <p:sldId id="295" r:id="rId15"/>
    <p:sldId id="298" r:id="rId16"/>
    <p:sldId id="296" r:id="rId17"/>
    <p:sldId id="300" r:id="rId18"/>
    <p:sldId id="299" r:id="rId19"/>
    <p:sldId id="301" r:id="rId20"/>
    <p:sldId id="27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64771" y="3109639"/>
            <a:ext cx="5770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Observe a maneira como o seu namorado(a) trata sua família, como se relaciona com os pais, com os irmãos. </a:t>
            </a:r>
          </a:p>
        </p:txBody>
      </p:sp>
    </p:spTree>
    <p:extLst>
      <p:ext uri="{BB962C8B-B14F-4D97-AF65-F5344CB8AC3E}">
        <p14:creationId xmlns:p14="http://schemas.microsoft.com/office/powerpoint/2010/main" val="3815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402431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ideia do mundo com relação ao namoro é muito diferente daquela que é o plano de Deus para os jovens cristãos. </a:t>
            </a:r>
          </a:p>
        </p:txBody>
      </p:sp>
    </p:spTree>
    <p:extLst>
      <p:ext uri="{BB962C8B-B14F-4D97-AF65-F5344CB8AC3E}">
        <p14:creationId xmlns:p14="http://schemas.microsoft.com/office/powerpoint/2010/main" val="38507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54260" y="2539065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Você é livre para fazer o que quer, mas, todos nós nos tornamos escravos das consequências das nossas escolhas. </a:t>
            </a:r>
          </a:p>
        </p:txBody>
      </p:sp>
    </p:spTree>
    <p:extLst>
      <p:ext uri="{BB962C8B-B14F-4D97-AF65-F5344CB8AC3E}">
        <p14:creationId xmlns:p14="http://schemas.microsoft.com/office/powerpoint/2010/main" val="12722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85792" y="3064582"/>
            <a:ext cx="4971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Namore com alguém que tem os mesmos princípios, mesmo valores e propósitos que você tem. 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082566" y="1816940"/>
            <a:ext cx="9690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“Não vos ponhais em jugo desigual com os incrédulos; porquanto que sociedade pode haver entre a justiça e a iniquidade? Ou que comunhão, da luz com as trevas? Que harmonia, entre Cristo e o Maligno? Ou que união, do crente com o incrédulo? Que ligação há entre o santuário de Deus e os ídolos? Porque nós somos santuário do Deus vivente, como ele próprio disse: Habitarei e andarei entre eles; serei o seu Deus, e eles serão o Meu povo.”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Coríntios 6:14 a 16</a:t>
            </a:r>
          </a:p>
        </p:txBody>
      </p:sp>
    </p:spTree>
    <p:extLst>
      <p:ext uri="{BB962C8B-B14F-4D97-AF65-F5344CB8AC3E}">
        <p14:creationId xmlns:p14="http://schemas.microsoft.com/office/powerpoint/2010/main" val="35410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“Por isso, deixa o homem pai e mãe e se une à sua mulher, tornando-se os dois uma só carne.” </a:t>
            </a:r>
          </a:p>
          <a:p>
            <a:pPr algn="ctr"/>
            <a:r>
              <a:rPr lang="pt-BR" sz="2800" b="1" dirty="0"/>
              <a:t>Genesis 2:24</a:t>
            </a:r>
          </a:p>
        </p:txBody>
      </p:sp>
    </p:spTree>
    <p:extLst>
      <p:ext uri="{BB962C8B-B14F-4D97-AF65-F5344CB8AC3E}">
        <p14:creationId xmlns:p14="http://schemas.microsoft.com/office/powerpoint/2010/main" val="40246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096000" y="2770292"/>
            <a:ext cx="4971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Vigie os seus pensamentos! Muito cuidado com o que você vê e com o que você ouve. </a:t>
            </a:r>
          </a:p>
        </p:txBody>
      </p:sp>
    </p:spTree>
    <p:extLst>
      <p:ext uri="{BB962C8B-B14F-4D97-AF65-F5344CB8AC3E}">
        <p14:creationId xmlns:p14="http://schemas.microsoft.com/office/powerpoint/2010/main" val="40006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559972" y="2454982"/>
            <a:ext cx="60539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Tenha um namoro abençoado por Deus e por seus pais, especialmente se seus pais temem a Deus, se os seus pais são aqueles que costumam aconselhar de acordo com a Palavra de Deus, então ouça o conselho deles, isso fará grande diferença em sua vida. </a:t>
            </a:r>
          </a:p>
        </p:txBody>
      </p:sp>
    </p:spTree>
    <p:extLst>
      <p:ext uri="{BB962C8B-B14F-4D97-AF65-F5344CB8AC3E}">
        <p14:creationId xmlns:p14="http://schemas.microsoft.com/office/powerpoint/2010/main" val="35407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400799" y="2644169"/>
            <a:ext cx="47822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Dedique-se aos seus estudos, ao seu trabalho. Lembre-se de que “mente desocupada é oficina de Satanás”. </a:t>
            </a:r>
          </a:p>
        </p:txBody>
      </p:sp>
    </p:spTree>
    <p:extLst>
      <p:ext uri="{BB962C8B-B14F-4D97-AF65-F5344CB8AC3E}">
        <p14:creationId xmlns:p14="http://schemas.microsoft.com/office/powerpoint/2010/main" val="3760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“para que sejais irrepreensíveis e sinceros, filhos de Deus inculpáveis no meio duma geração corrompida e perversa, entre a qual resplandeceis como astros no mundo”. Filipenses 2:15</a:t>
            </a:r>
          </a:p>
        </p:txBody>
      </p:sp>
    </p:spTree>
    <p:extLst>
      <p:ext uri="{BB962C8B-B14F-4D97-AF65-F5344CB8AC3E}">
        <p14:creationId xmlns:p14="http://schemas.microsoft.com/office/powerpoint/2010/main" val="31650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923393" y="2890391"/>
            <a:ext cx="8345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i="1" dirty="0"/>
              <a:t>“Tudo posso naquele que me fortalece.” </a:t>
            </a:r>
          </a:p>
          <a:p>
            <a:pPr algn="ctr"/>
            <a:r>
              <a:rPr lang="pt-BR" sz="3200" i="1" dirty="0"/>
              <a:t>Filipenses 4:13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namoro é algo tão bom, tão especial que deve permanecer durante o noivado, durante o casamento e durante toda a vida. </a:t>
            </a:r>
          </a:p>
        </p:txBody>
      </p:sp>
    </p:spTree>
    <p:extLst>
      <p:ext uri="{BB962C8B-B14F-4D97-AF65-F5344CB8AC3E}">
        <p14:creationId xmlns:p14="http://schemas.microsoft.com/office/powerpoint/2010/main" val="23720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“O que acha uma esposa acha o bem e alcançou a benevolência do SENHOR.”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Provérbios 18:22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70178" y="2121667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Podemos acreditar que Deus nos orienta, nos guia e nos conduz. Com certeza Ele quer ajudar e participar desse momento tão importante da vida, que é a escolha de um cônjuge, da pessoa que virá para completar a nossa vida. </a:t>
            </a:r>
          </a:p>
        </p:txBody>
      </p:sp>
    </p:spTree>
    <p:extLst>
      <p:ext uri="{BB962C8B-B14F-4D97-AF65-F5344CB8AC3E}">
        <p14:creationId xmlns:p14="http://schemas.microsoft.com/office/powerpoint/2010/main" val="893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011915" y="2749273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cortesia é um fator muito importante do namoro, a gentileza e a cordialidade.</a:t>
            </a:r>
          </a:p>
        </p:txBody>
      </p:sp>
    </p:spTree>
    <p:extLst>
      <p:ext uri="{BB962C8B-B14F-4D97-AF65-F5344CB8AC3E}">
        <p14:creationId xmlns:p14="http://schemas.microsoft.com/office/powerpoint/2010/main" val="21749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17322" y="2906928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namoro é uma fase de experiência e de observação. É um preparo para o futuro. </a:t>
            </a:r>
          </a:p>
        </p:txBody>
      </p:sp>
    </p:spTree>
    <p:extLst>
      <p:ext uri="{BB962C8B-B14F-4D97-AF65-F5344CB8AC3E}">
        <p14:creationId xmlns:p14="http://schemas.microsoft.com/office/powerpoint/2010/main" val="42032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69874" y="2118652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Observe bastante se o seu namorado(a) verdadeiramente ama a Deus, se tem o conhecimento e experiência com Deus, se tem interesse em buscar ao SENHOR e se procura priorizar 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38990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503</Words>
  <Application>Microsoft Office PowerPoint</Application>
  <PresentationFormat>Widescreen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30</cp:revision>
  <dcterms:created xsi:type="dcterms:W3CDTF">2019-11-23T22:58:18Z</dcterms:created>
  <dcterms:modified xsi:type="dcterms:W3CDTF">2019-11-26T17:51:15Z</dcterms:modified>
</cp:coreProperties>
</file>