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58" r:id="rId7"/>
    <p:sldId id="262" r:id="rId8"/>
    <p:sldId id="267" r:id="rId9"/>
    <p:sldId id="266" r:id="rId10"/>
    <p:sldId id="264" r:id="rId11"/>
    <p:sldId id="268" r:id="rId12"/>
    <p:sldId id="263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55028-FEAD-4398-8180-EACF678D7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1FC64D-12C2-4300-B003-3339BA4E4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2C6FC0-6273-49A6-8751-786B5191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AAE38B-F53C-4AED-B693-1B3C9287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59217E-171A-4952-8182-B2414B3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5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77391-1048-4A5C-B434-CDCC43B0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F3D883-3F87-41B7-A7E7-C019428C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DF794-03E2-44B0-8735-F741416C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D9F63-3C1F-412A-B9CF-04F44D9D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4EF04-C3CA-4EDA-AA76-38C1828F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BD5B86-03A4-46A9-B082-536F7B732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DA5489-DC11-4F40-9E23-E512E5EA3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180F64-A44E-4A67-A9A7-0C0952BE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0D5C3-A7FD-4658-8FD7-E7C7EB69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9B27D3-54A7-412B-8657-C6F34059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F3967-5604-4B1B-816E-88E0357D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3FBE6-A565-4BF3-8C04-073C2BA9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D1A5D-C28D-468D-BCD9-FB5AC9DC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B30D3D-C4F0-45D6-89CE-9399749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B5777-27D1-4135-93B9-69A04491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F6244-4F4A-43F9-B04A-528DC4D6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2EC548-213C-4940-A312-B424558E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1C365-27F3-4DE2-B858-EDDCEA34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F19A99-C027-47DD-A0E8-AE1F81A0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6A2A8-D4DB-4A09-991E-0D6BA06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8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89AA3-F103-4FEE-B74A-57691476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5B19B3-FB04-4D78-BA71-B3FA9863B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BF5AED-85CE-4D07-B935-43900556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4458E7-8D8F-4EAE-984A-FDEEE268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8ED3A3-7571-4896-A2F6-20BBFDF5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F658D9-2744-4B4B-9A49-0D734705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9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2038F-2BBD-4F23-A7F3-1BD569D6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48ACC4-5FD8-431D-AD55-F97E0074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25597A-962C-4F2E-9865-CD4B47381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B91CEF-B319-4778-9315-54693E48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CB1BE-1EBC-49A2-A75F-477056C9B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7DBC19-F8C9-4ED7-A9DE-15B91C7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82043B-98CC-47E1-B385-91600E1C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6B6B54-D0AB-4210-A000-70DA9EDB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1DEAA-5191-4CCA-B157-5427229B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74170F-0AD1-406B-9E77-F343F88D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6451DA-F3CF-4CF9-818F-C06F47F9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D0CF75-5DE3-4541-BC1C-0DFE544F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13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5675E1-AA22-4C1C-9964-43303766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569364-1A98-4F50-93AF-B6DE1375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BC5624-991D-4D2D-9E08-65988BE8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7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EE2A6-943C-4089-A5CE-AB07E754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8D477C-255F-4B29-A897-C9E0EF93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6114E3-30EB-4342-B894-DD0EA02FF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4AF7D4-D2B6-4AA6-A6FF-425472E6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B7FB8F-399D-43C6-83B8-A233FCD5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FBA8A7-037F-4C4E-A156-E1249F86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62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9A5B8-6361-4CFD-8A99-635E85D6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B38C5C-5B7F-458C-994E-D8198839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134BF2-7684-484E-866C-8361C580C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B6D100-BA37-40BC-902A-A4A81DB3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4F52D9-3275-4FD7-9941-9D5712BB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D21F54-E2F4-45FD-842D-4FFD143A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1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2B16B3-F11B-4577-9D0B-F521B41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57BCC-D08E-4A3D-9851-8B844BF6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3A9A65-14B4-4E40-9A8F-CB721E53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2956-2BC4-418E-B6EB-EEA878A611DE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961B-585D-4127-AF40-C11AD18C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C6C59F-DA1F-4312-9BBB-D7EF95839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4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3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66644" y="2621130"/>
            <a:ext cx="8616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Do que devemos guardar-nos ao discutirmos as lições da Escola Sabatina? Como resolver divergência de opinião? (p.15)</a:t>
            </a:r>
          </a:p>
        </p:txBody>
      </p:sp>
    </p:spTree>
    <p:extLst>
      <p:ext uri="{BB962C8B-B14F-4D97-AF65-F5344CB8AC3E}">
        <p14:creationId xmlns:p14="http://schemas.microsoft.com/office/powerpoint/2010/main" val="37641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881588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que devemos guardar-nos ao discutirmos as lições da Escola Sabatina? Como resolver divergência de opinião? (p.15)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6F827A-1960-4E42-A969-E2CF94542FB7}"/>
              </a:ext>
            </a:extLst>
          </p:cNvPr>
          <p:cNvSpPr txBox="1"/>
          <p:nvPr/>
        </p:nvSpPr>
        <p:spPr>
          <a:xfrm>
            <a:off x="1225989" y="1990065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...devemos guardar-nos de que o ____________ de __________________ nos domine em nossa discussão das lições da Escola Sabatina. Ao apresentar-se um ponto sobre o qual haja divergência de opinião, os que procuram compreender a Palavra de Deus devem manifestar a graça de Cristo. A fim de que todos saibam por si mesmos o que é a verdade, deve haver liberdade para franca ____________. </a:t>
            </a:r>
          </a:p>
        </p:txBody>
      </p:sp>
    </p:spTree>
    <p:extLst>
      <p:ext uri="{BB962C8B-B14F-4D97-AF65-F5344CB8AC3E}">
        <p14:creationId xmlns:p14="http://schemas.microsoft.com/office/powerpoint/2010/main" val="35012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225989" y="1990065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...devemos guardar-nos de que o ____________ de __________________ nos domine em nossa discussão das lições da Escola Sabatina. Ao apresentar-se um ponto sobre o qual haja divergência de opinião, os que procuram compreender a Palavra de Deus devem manifestar a graça de Cristo. A fim de que todos saibam por si mesmos o que é a verdade, deve haver liberdade para franca ____________.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F57EE7C-8767-4853-93F9-EF690B3D2AC1}"/>
              </a:ext>
            </a:extLst>
          </p:cNvPr>
          <p:cNvSpPr txBox="1"/>
          <p:nvPr/>
        </p:nvSpPr>
        <p:spPr>
          <a:xfrm>
            <a:off x="8197333" y="2072652"/>
            <a:ext cx="204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2B7CB5-267D-4317-8C20-49096AE59A8A}"/>
              </a:ext>
            </a:extLst>
          </p:cNvPr>
          <p:cNvSpPr txBox="1"/>
          <p:nvPr/>
        </p:nvSpPr>
        <p:spPr>
          <a:xfrm>
            <a:off x="1317513" y="2595872"/>
            <a:ext cx="318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CONTROVÉRSIA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54A5F8-4BB0-4981-96BE-94D30E92AAF8}"/>
              </a:ext>
            </a:extLst>
          </p:cNvPr>
          <p:cNvSpPr txBox="1"/>
          <p:nvPr/>
        </p:nvSpPr>
        <p:spPr>
          <a:xfrm>
            <a:off x="2026763" y="881588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que devemos guardar-nos ao discutirmos as lições da Escola Sabatina? Como resolver divergência de opinião? (p.15)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0E27EA7-859F-4A9A-962E-5CEF86B1E712}"/>
              </a:ext>
            </a:extLst>
          </p:cNvPr>
          <p:cNvSpPr txBox="1"/>
          <p:nvPr/>
        </p:nvSpPr>
        <p:spPr>
          <a:xfrm>
            <a:off x="1317513" y="5368682"/>
            <a:ext cx="204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</a:p>
        </p:txBody>
      </p:sp>
    </p:spTree>
    <p:extLst>
      <p:ext uri="{BB962C8B-B14F-4D97-AF65-F5344CB8AC3E}">
        <p14:creationId xmlns:p14="http://schemas.microsoft.com/office/powerpoint/2010/main" val="102310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736502"/>
            <a:ext cx="861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Vivemos rodeados por toda espécie de erros. O que alunos e professores deveriam fazer? (p.15)</a:t>
            </a:r>
          </a:p>
        </p:txBody>
      </p:sp>
    </p:spTree>
    <p:extLst>
      <p:ext uri="{BB962C8B-B14F-4D97-AF65-F5344CB8AC3E}">
        <p14:creationId xmlns:p14="http://schemas.microsoft.com/office/powerpoint/2010/main" val="9178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Vivemos rodeados por toda espécie de erros. O que alunos e professores deveriam fazer? (p.15)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5E0CC3-E207-4D3C-BA36-871E373B614D}"/>
              </a:ext>
            </a:extLst>
          </p:cNvPr>
          <p:cNvSpPr txBox="1"/>
          <p:nvPr/>
        </p:nvSpPr>
        <p:spPr>
          <a:xfrm>
            <a:off x="1162929" y="2401077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mundo está cheio de toda espécie de erros para desviar-nos e é essencial que tanto alunos como professores se certifiquem de que sabem o que é a verdade. Há necessidade de reverenciarmos a Palavra de Deus, reconhecendo-Lhe a voz nos oráculos vivos, a fim de ________________ seus preceitos e ______________ de ________ palavra que sai da boca de __________. </a:t>
            </a:r>
          </a:p>
        </p:txBody>
      </p:sp>
    </p:spTree>
    <p:extLst>
      <p:ext uri="{BB962C8B-B14F-4D97-AF65-F5344CB8AC3E}">
        <p14:creationId xmlns:p14="http://schemas.microsoft.com/office/powerpoint/2010/main" val="34862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401077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mundo está cheio de toda espécie de erros para desviar-nos e é essencial que tanto alunos como professores se certifiquem de que sabem o que é a verdade. Há necessidade de reverenciarmos a Palavra de Deus, reconhecendo-Lhe a voz nos oráculos vivos, a fim de ________________ seus preceitos e ______________ de ________ palavra que sai da boca de __________.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Vivemos rodeados por toda espécie de erros. O que alunos e professores deveriam fazer? (p.15)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E05D13-3865-4E7C-8E78-BEDBDE7428A2}"/>
              </a:ext>
            </a:extLst>
          </p:cNvPr>
          <p:cNvSpPr txBox="1"/>
          <p:nvPr/>
        </p:nvSpPr>
        <p:spPr>
          <a:xfrm>
            <a:off x="1240329" y="4677364"/>
            <a:ext cx="300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PRATICARMOS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802AB4B-8365-42C9-AC54-EE9154A49E8A}"/>
              </a:ext>
            </a:extLst>
          </p:cNvPr>
          <p:cNvSpPr txBox="1"/>
          <p:nvPr/>
        </p:nvSpPr>
        <p:spPr>
          <a:xfrm>
            <a:off x="6755496" y="4667114"/>
            <a:ext cx="222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VIVERMOS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4FACCD-1AFF-40C3-A0A9-F7E0C59877D8}"/>
              </a:ext>
            </a:extLst>
          </p:cNvPr>
          <p:cNvSpPr txBox="1"/>
          <p:nvPr/>
        </p:nvSpPr>
        <p:spPr>
          <a:xfrm>
            <a:off x="9672008" y="4664422"/>
            <a:ext cx="127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E95E14-C8FF-4E73-90CE-C5A3A0F3BFBE}"/>
              </a:ext>
            </a:extLst>
          </p:cNvPr>
          <p:cNvSpPr txBox="1"/>
          <p:nvPr/>
        </p:nvSpPr>
        <p:spPr>
          <a:xfrm>
            <a:off x="5252406" y="5215187"/>
            <a:ext cx="127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</a:p>
        </p:txBody>
      </p:sp>
    </p:spTree>
    <p:extLst>
      <p:ext uri="{BB962C8B-B14F-4D97-AF65-F5344CB8AC3E}">
        <p14:creationId xmlns:p14="http://schemas.microsoft.com/office/powerpoint/2010/main" val="130823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736502"/>
            <a:ext cx="8616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os líderes da Escola Sabatina devem proceder quando não compreendem uma mensagem que foi apresentada? (p.16)</a:t>
            </a:r>
          </a:p>
        </p:txBody>
      </p:sp>
    </p:spTree>
    <p:extLst>
      <p:ext uri="{BB962C8B-B14F-4D97-AF65-F5344CB8AC3E}">
        <p14:creationId xmlns:p14="http://schemas.microsoft.com/office/powerpoint/2010/main" val="2660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os líderes da Escola Sabatina devem proceder quando não compreendem uma mensagem que foi apresentada? (p.16)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3221A63-6063-4ACC-8472-12AF0A2DF814}"/>
              </a:ext>
            </a:extLst>
          </p:cNvPr>
          <p:cNvSpPr txBox="1"/>
          <p:nvPr/>
        </p:nvSpPr>
        <p:spPr>
          <a:xfrm>
            <a:off x="1162929" y="2024081"/>
            <a:ext cx="9866142" cy="4455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Ao ser apresentada uma mensagem que não compreendeis, ouvi as razões dadas pelo mensageiro, _________________ passagem com passagem, a fim de ________________ se é ou não apoiada pela Palavra de Deus. Se credes que as opiniões expostas não têm por base a Palavra de Deus e se não puder ser controvertida a posição que assumis com relação ao assunto, ________________ então vossas firmes razões, pois vossa convicção não será abalada por entrar em contato com o erro. </a:t>
            </a:r>
          </a:p>
        </p:txBody>
      </p:sp>
    </p:spTree>
    <p:extLst>
      <p:ext uri="{BB962C8B-B14F-4D97-AF65-F5344CB8AC3E}">
        <p14:creationId xmlns:p14="http://schemas.microsoft.com/office/powerpoint/2010/main" val="139893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024081"/>
            <a:ext cx="9866142" cy="4455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Ao ser apresentada uma mensagem que não compreendeis, ouvi as razões dadas pelo mensageiro, _________________ passagem com passagem, a fim de ________________ se é ou não apoiada pela Palavra de Deus. Se credes que as opiniões expostas não têm por base a Palavra de Deus e se não puder ser controvertida a posição que assumis com relação ao assunto, ________________ então vossas firmes razões, pois vossa convicção não será abalada por entrar em contato com o erro.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os líderes da Escola Sabatina devem proceder quando não compreendem uma mensagem que foi apresentada? (p.16)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9624BA-BBEC-4212-A2B1-8D991C02954C}"/>
              </a:ext>
            </a:extLst>
          </p:cNvPr>
          <p:cNvSpPr txBox="1"/>
          <p:nvPr/>
        </p:nvSpPr>
        <p:spPr>
          <a:xfrm>
            <a:off x="4203853" y="3197160"/>
            <a:ext cx="313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VERIFICARDES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B7E4A7-FB17-44B9-982F-88E97E291C6C}"/>
              </a:ext>
            </a:extLst>
          </p:cNvPr>
          <p:cNvSpPr txBox="1"/>
          <p:nvPr/>
        </p:nvSpPr>
        <p:spPr>
          <a:xfrm>
            <a:off x="5855092" y="2649709"/>
            <a:ext cx="281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COMPARANDO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D75F2D-D244-438C-AB5A-8664E0D46361}"/>
              </a:ext>
            </a:extLst>
          </p:cNvPr>
          <p:cNvSpPr txBox="1"/>
          <p:nvPr/>
        </p:nvSpPr>
        <p:spPr>
          <a:xfrm>
            <a:off x="7336631" y="4838538"/>
            <a:ext cx="313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APRESENTAI</a:t>
            </a:r>
          </a:p>
        </p:txBody>
      </p:sp>
    </p:spTree>
    <p:extLst>
      <p:ext uri="{BB962C8B-B14F-4D97-AF65-F5344CB8AC3E}">
        <p14:creationId xmlns:p14="http://schemas.microsoft.com/office/powerpoint/2010/main" val="581326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229710" y="1664558"/>
            <a:ext cx="9228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 lermos e estudarmos as sagradas escrituras com zelo, diligência e oração, com certeza, a fé será despertada e tornará a palavra lida, em espírito e vida para nós, pela ação do Espírito Santo em nossas mentes e corações. Essas verdades enchem a alma de vigor, paz e alegria. Elas renovam a mente e santificam a vida. Elas elevam o espírito à presença de Deus e o modelam à semelhança do caráter de Cristo.</a:t>
            </a:r>
          </a:p>
        </p:txBody>
      </p:sp>
    </p:spTree>
    <p:extLst>
      <p:ext uri="{BB962C8B-B14F-4D97-AF65-F5344CB8AC3E}">
        <p14:creationId xmlns:p14="http://schemas.microsoft.com/office/powerpoint/2010/main" val="402378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7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460937" y="2084897"/>
            <a:ext cx="85449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palavra de Deus preenche nossa vida e nosso coração porque nos alimenta e nos sacia. “Mas Jesus lhe respondeu: Está escrito: Nem só de pão viverá o homem, mas de toda palavra que sai da boca de Deus.” (Mateus 4.4). Assim, como o pão é alimento para a vida do corpo, a palavra de Deus é o alimento para a vida espiritual.</a:t>
            </a:r>
          </a:p>
        </p:txBody>
      </p:sp>
    </p:spTree>
    <p:extLst>
      <p:ext uri="{BB962C8B-B14F-4D97-AF65-F5344CB8AC3E}">
        <p14:creationId xmlns:p14="http://schemas.microsoft.com/office/powerpoint/2010/main" val="5599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116648" y="2301784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238054" y="246251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805178" y="2447100"/>
            <a:ext cx="8270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declarariam os jovens sobre a Bíblia, se ao invés de ler outros livros, gastassem tempo estudando-a? (p.13)</a:t>
            </a:r>
          </a:p>
        </p:txBody>
      </p:sp>
    </p:spTree>
    <p:extLst>
      <p:ext uri="{BB962C8B-B14F-4D97-AF65-F5344CB8AC3E}">
        <p14:creationId xmlns:p14="http://schemas.microsoft.com/office/powerpoint/2010/main" val="25857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390CB74-CDA3-4A1F-A8B6-D706246CF88B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0A17032-452B-4460-AC4B-405CF867C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55CF8913-0364-4C35-A843-CE2583D6EEC3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52D178-7E18-4753-B28B-69BF1F6C3190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B134B8-96E2-45EE-B1FE-21084143529C}"/>
              </a:ext>
            </a:extLst>
          </p:cNvPr>
          <p:cNvSpPr txBox="1"/>
          <p:nvPr/>
        </p:nvSpPr>
        <p:spPr>
          <a:xfrm>
            <a:off x="2271470" y="717114"/>
            <a:ext cx="781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declarariam os jovens sobre a Bíblia, se ao invés de ler outros livros, gastassem tempo estudando-a? (p.13)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459B70B-AEB2-4DE5-9028-A43B77A70C87}"/>
              </a:ext>
            </a:extLst>
          </p:cNvPr>
          <p:cNvSpPr txBox="1"/>
          <p:nvPr/>
        </p:nvSpPr>
        <p:spPr>
          <a:xfrm>
            <a:off x="1044413" y="2609878"/>
            <a:ext cx="9866142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Este livro é nosso guia para uma vida mais elevada e mais santa. Os jovens o declarariam o ________________________ livro que já _________, não estivesse sua imaginação pervertida por histórias imaginárias (CPPE, p. 139). </a:t>
            </a:r>
          </a:p>
        </p:txBody>
      </p:sp>
    </p:spTree>
    <p:extLst>
      <p:ext uri="{BB962C8B-B14F-4D97-AF65-F5344CB8AC3E}">
        <p14:creationId xmlns:p14="http://schemas.microsoft.com/office/powerpoint/2010/main" val="165527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8823FAEF-4EE6-4C47-A10B-468ABB9E0857}"/>
              </a:ext>
            </a:extLst>
          </p:cNvPr>
          <p:cNvSpPr txBox="1"/>
          <p:nvPr/>
        </p:nvSpPr>
        <p:spPr>
          <a:xfrm>
            <a:off x="1044413" y="2609878"/>
            <a:ext cx="9866142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Este livro é nosso guia para uma vida mais elevada e mais santa. Os jovens o declarariam o ________________________ livro que já _________, não estivesse sua imaginação pervertida por histórias imaginárias (CPPE, p. 139). 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6B09A17-A0E8-4040-889D-C90A402AB580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544F9ABE-4E12-41B0-A54D-932968EE7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E033900C-35C9-4F26-9274-B8202A80756A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33260DD-6779-4100-97E4-2737AAB32576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61ACC5-5A27-4ECA-B0B1-3277F29C063E}"/>
              </a:ext>
            </a:extLst>
          </p:cNvPr>
          <p:cNvSpPr txBox="1"/>
          <p:nvPr/>
        </p:nvSpPr>
        <p:spPr>
          <a:xfrm>
            <a:off x="2271470" y="717114"/>
            <a:ext cx="775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declarariam os jovens sobre a Bíblia, se ao invés de ler outros livros, gastassem tempo estudando-a? (p.13)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3AEBAC-117C-40CD-9682-CD8F21DFA664}"/>
              </a:ext>
            </a:extLst>
          </p:cNvPr>
          <p:cNvSpPr txBox="1"/>
          <p:nvPr/>
        </p:nvSpPr>
        <p:spPr>
          <a:xfrm>
            <a:off x="4896562" y="3217815"/>
            <a:ext cx="420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INTERESSANTE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065024-7F86-4854-A90E-1B140960CFA2}"/>
              </a:ext>
            </a:extLst>
          </p:cNvPr>
          <p:cNvSpPr txBox="1"/>
          <p:nvPr/>
        </p:nvSpPr>
        <p:spPr>
          <a:xfrm>
            <a:off x="1173016" y="3777655"/>
            <a:ext cx="169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LERAM</a:t>
            </a:r>
          </a:p>
        </p:txBody>
      </p:sp>
    </p:spTree>
    <p:extLst>
      <p:ext uri="{BB962C8B-B14F-4D97-AF65-F5344CB8AC3E}">
        <p14:creationId xmlns:p14="http://schemas.microsoft.com/office/powerpoint/2010/main" val="2486286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31235" y="2457637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68353" y="26839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79567" y="2683939"/>
            <a:ext cx="8692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 que aqueles que dizem amar a verdade, especialmente os jovens, deveriam exercitar as faculdades da mente? (p.14)</a:t>
            </a:r>
          </a:p>
        </p:txBody>
      </p:sp>
    </p:spTree>
    <p:extLst>
      <p:ext uri="{BB962C8B-B14F-4D97-AF65-F5344CB8AC3E}">
        <p14:creationId xmlns:p14="http://schemas.microsoft.com/office/powerpoint/2010/main" val="34131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70754" y="874936"/>
            <a:ext cx="863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que aqueles que dizem amar a verdade, especialmente os jovens, deveriam exercitar as faculdades da mente? (p.14)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62B0E9-8A06-4377-BF2F-1CB07A401494}"/>
              </a:ext>
            </a:extLst>
          </p:cNvPr>
          <p:cNvSpPr txBox="1"/>
          <p:nvPr/>
        </p:nvSpPr>
        <p:spPr>
          <a:xfrm>
            <a:off x="1162928" y="2479306"/>
            <a:ext cx="9866142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Entretanto, os que professam amar a verdade devem exercitar as faculdades para ___________________ as coisas _______________ da Palavra, a fim de que Deus seja glorificado, e Seu povo, abençoado e iluminado. </a:t>
            </a:r>
          </a:p>
        </p:txBody>
      </p:sp>
    </p:spTree>
    <p:extLst>
      <p:ext uri="{BB962C8B-B14F-4D97-AF65-F5344CB8AC3E}">
        <p14:creationId xmlns:p14="http://schemas.microsoft.com/office/powerpoint/2010/main" val="16031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70754" y="874936"/>
            <a:ext cx="863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que aqueles que dizem amar a verdade, especialmente os jovens, deveriam exercitar as faculdades da mente? (p.14)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162928" y="2479306"/>
            <a:ext cx="9866142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Entretanto, os que professam amar a verdade devem exercitar as faculdades para ___________________ as coisas _______________ da Palavra, a fim de que Deus seja glorificado, e Seu povo, abençoado e iluminado.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3DE6B-5F97-44C2-93B0-E4787B623A4B}"/>
              </a:ext>
            </a:extLst>
          </p:cNvPr>
          <p:cNvSpPr txBox="1"/>
          <p:nvPr/>
        </p:nvSpPr>
        <p:spPr>
          <a:xfrm>
            <a:off x="3716634" y="3076008"/>
            <a:ext cx="317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162C77-1985-4469-96EF-F0ECFF11D4C8}"/>
              </a:ext>
            </a:extLst>
          </p:cNvPr>
          <p:cNvSpPr txBox="1"/>
          <p:nvPr/>
        </p:nvSpPr>
        <p:spPr>
          <a:xfrm>
            <a:off x="8422290" y="3076008"/>
            <a:ext cx="25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PROFUNDAS</a:t>
            </a:r>
          </a:p>
        </p:txBody>
      </p:sp>
    </p:spTree>
    <p:extLst>
      <p:ext uri="{BB962C8B-B14F-4D97-AF65-F5344CB8AC3E}">
        <p14:creationId xmlns:p14="http://schemas.microsoft.com/office/powerpoint/2010/main" val="3112195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1119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 EM FAMÍLIA 2020</dc:subject>
  <dc:creator>Pr. MARCELO AUGUSTO DE CARVALHO</dc:creator>
  <cp:keywords>www.4tons.com.br</cp:keywords>
  <dc:description>COMÉRCIO PROIBIDO. USO PESSOAL</dc:description>
  <cp:lastModifiedBy>Alana Seifert</cp:lastModifiedBy>
  <cp:revision>24</cp:revision>
  <dcterms:created xsi:type="dcterms:W3CDTF">2019-11-04T19:02:45Z</dcterms:created>
  <dcterms:modified xsi:type="dcterms:W3CDTF">2019-11-11T11:12:34Z</dcterms:modified>
  <cp:category>MINISTÉRIO DA FAMÍLIA</cp:category>
</cp:coreProperties>
</file>