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7" r:id="rId9"/>
    <p:sldId id="266" r:id="rId10"/>
    <p:sldId id="264" r:id="rId11"/>
    <p:sldId id="268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7" r:id="rId21"/>
    <p:sldId id="278" r:id="rId22"/>
    <p:sldId id="27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5028-FEAD-4398-8180-EACF678D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64D-12C2-4300-B003-3339BA4E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C6FC0-6273-49A6-8751-786B519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AE38B-F53C-4AED-B693-1B3C928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217E-171A-4952-8182-B2414B3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7391-1048-4A5C-B434-CDCC43B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3D883-3F87-41B7-A7E7-C019428C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DF794-03E2-44B0-8735-F741416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9F63-3C1F-412A-B9CF-04F44D9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EF04-C3CA-4EDA-AA76-38C1828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BD5B86-03A4-46A9-B082-536F7B73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5489-DC11-4F40-9E23-E512E5EA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0F64-A44E-4A67-A9A7-0C0952B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0D5C3-A7FD-4658-8FD7-E7C7EB6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9B27D3-54A7-412B-8657-C6F3405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3967-5604-4B1B-816E-88E0357D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3FBE6-A565-4BF3-8C04-073C2BA9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A5D-C28D-468D-BCD9-FB5AC9D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30D3D-C4F0-45D6-89CE-9399749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B5777-27D1-4135-93B9-69A04491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6244-4F4A-43F9-B04A-528DC4D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EC548-213C-4940-A312-B424558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1C365-27F3-4DE2-B858-EDDCEA3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9A99-C027-47DD-A0E8-AE1F81A0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6A2A8-D4DB-4A09-991E-0D6BA06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AA3-F103-4FEE-B74A-57691476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B19B3-FB04-4D78-BA71-B3FA9863B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BF5AED-85CE-4D07-B935-43900556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458E7-8D8F-4EAE-984A-FDEEE26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ED3A3-7571-4896-A2F6-20BBFDF5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F658D9-2744-4B4B-9A49-0D73470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038F-2BBD-4F23-A7F3-1BD569D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48ACC4-5FD8-431D-AD55-F97E0074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5597A-962C-4F2E-9865-CD4B4738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B91CEF-B319-4778-9315-54693E48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CB1BE-1EBC-49A2-A75F-477056C9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DBC19-F8C9-4ED7-A9DE-15B91C7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2043B-98CC-47E1-B385-91600E1C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6B6B54-D0AB-4210-A000-70DA9ED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1DEAA-5191-4CCA-B157-5427229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4170F-0AD1-406B-9E77-F343F88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6451DA-F3CF-4CF9-818F-C06F47F9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0CF75-5DE3-4541-BC1C-0DFE544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675E1-AA22-4C1C-9964-43303766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569364-1A98-4F50-93AF-B6DE137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BC5624-991D-4D2D-9E08-65988BE8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E2A6-943C-4089-A5CE-AB07E754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D477C-255F-4B29-A897-C9E0EF93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114E3-30EB-4342-B894-DD0EA02F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AF7D4-D2B6-4AA6-A6FF-425472E6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7FB8F-399D-43C6-83B8-A233FCD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BA8A7-037F-4C4E-A156-E1249F86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6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A5B8-6361-4CFD-8A99-635E85D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B38C5C-5B7F-458C-994E-D8198839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34BF2-7684-484E-866C-8361C580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6D100-BA37-40BC-902A-A4A81DB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F52D9-3275-4FD7-9941-9D5712B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21F54-E2F4-45FD-842D-4FFD143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2B16B3-F11B-4577-9D0B-F521B4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7BCC-D08E-4A3D-9851-8B844BF6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A9A65-14B4-4E40-9A8F-CB721E53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961B-585D-4127-AF40-C11AD18C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6C59F-DA1F-4312-9BBB-D7EF95839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61050" y="2956122"/>
            <a:ext cx="877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os pais devem ensinar seus filhos? (p.26)</a:t>
            </a:r>
          </a:p>
        </p:txBody>
      </p:sp>
    </p:spTree>
    <p:extLst>
      <p:ext uri="{BB962C8B-B14F-4D97-AF65-F5344CB8AC3E}">
        <p14:creationId xmlns:p14="http://schemas.microsoft.com/office/powerpoint/2010/main" val="3764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16252" y="1158587"/>
            <a:ext cx="861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os pais devem ensinar seus filhos? (p.26)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B94199-1D62-491E-B3B8-F2AABC83CCCD}"/>
              </a:ext>
            </a:extLst>
          </p:cNvPr>
          <p:cNvSpPr txBox="1"/>
          <p:nvPr/>
        </p:nvSpPr>
        <p:spPr>
          <a:xfrm>
            <a:off x="1269461" y="2234106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Deviam meditar na verdade dos mandamentos de Deus e ser governados por seus princípios. “E ensinai-as a vossos filhos, ___________ delas assentado em tua casa, e andando pelo caminho, e deitando-te, e levantando-te; e _______________ nos umbrais de tua casa e nas tuas portas, para que se multipliquem os vossos dias e os dias de vossos filhos na terra que o Senhor jurou a vossos pais dar-lhes, como dos dias dos céus sobre a Terra”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11:19-21). </a:t>
            </a:r>
          </a:p>
        </p:txBody>
      </p:sp>
    </p:spTree>
    <p:extLst>
      <p:ext uri="{BB962C8B-B14F-4D97-AF65-F5344CB8AC3E}">
        <p14:creationId xmlns:p14="http://schemas.microsoft.com/office/powerpoint/2010/main" val="35012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269461" y="2234106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Deviam meditar na verdade dos mandamentos de Deus e ser governados por seus princípios. “E ensinai-as a vossos filhos, ___________ delas assentado em tua casa, e andando pelo caminho, e deitando-te, e levantando-te; e _______________ nos umbrais de tua casa e nas tuas portas, para que se multipliquem os vossos dias e os dias de vossos filhos na terra que o Senhor jurou a vossos pais dar-lhes, como dos dias dos céus sobre a Terra”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11:19-21).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2B7CB5-267D-4317-8C20-49096AE59A8A}"/>
              </a:ext>
            </a:extLst>
          </p:cNvPr>
          <p:cNvSpPr txBox="1"/>
          <p:nvPr/>
        </p:nvSpPr>
        <p:spPr>
          <a:xfrm>
            <a:off x="6202532" y="3952220"/>
            <a:ext cx="257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ESCREVE-AS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6AA324-7431-4EC5-B869-BC2C71E6EE16}"/>
              </a:ext>
            </a:extLst>
          </p:cNvPr>
          <p:cNvSpPr txBox="1"/>
          <p:nvPr/>
        </p:nvSpPr>
        <p:spPr>
          <a:xfrm>
            <a:off x="1335926" y="3429000"/>
            <a:ext cx="198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FALANDO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4689309-4EDF-4F27-89A6-8EDEB38CE316}"/>
              </a:ext>
            </a:extLst>
          </p:cNvPr>
          <p:cNvSpPr txBox="1"/>
          <p:nvPr/>
        </p:nvSpPr>
        <p:spPr>
          <a:xfrm>
            <a:off x="2016252" y="1158587"/>
            <a:ext cx="861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os pais devem ensinar seus filhos? (p.26)</a:t>
            </a:r>
          </a:p>
        </p:txBody>
      </p:sp>
    </p:spTree>
    <p:extLst>
      <p:ext uri="{BB962C8B-B14F-4D97-AF65-F5344CB8AC3E}">
        <p14:creationId xmlns:p14="http://schemas.microsoft.com/office/powerpoint/2010/main" val="102310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66644" y="2735453"/>
            <a:ext cx="861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Quais lições devem ser ensinadas às crianças, tanto no lar como na Escola Sabatina? (p.26)</a:t>
            </a:r>
          </a:p>
        </p:txBody>
      </p:sp>
    </p:spTree>
    <p:extLst>
      <p:ext uri="{BB962C8B-B14F-4D97-AF65-F5344CB8AC3E}">
        <p14:creationId xmlns:p14="http://schemas.microsoft.com/office/powerpoint/2010/main" val="917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Quais lições devem ser ensinadas às crianças, tanto no lar como na Escola Sabatina? (p.26)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8A400B4-CDDD-41EA-81B7-048943368024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Tanto no lar como na Escola Sabatina, é preciso ensinar às crianças as mais sagradas lições de ____________ e ______________, instruindo-as quanto às elevadas exigências da lei divina e à responsabilidade que têm perante Deus. As lições apresentadas devem ser de tal caráter que as crianças sejam habilitadas a ser úteis nesta vida e obter um lugar no futuro reino imortal.</a:t>
            </a:r>
          </a:p>
        </p:txBody>
      </p:sp>
    </p:spTree>
    <p:extLst>
      <p:ext uri="{BB962C8B-B14F-4D97-AF65-F5344CB8AC3E}">
        <p14:creationId xmlns:p14="http://schemas.microsoft.com/office/powerpoint/2010/main" val="34862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Tanto no lar como na Escola Sabatina, é preciso ensinar às crianças as mais sagradas lições de ____________ e ______________, instruindo-as quanto às elevadas exigências da lei divina e à responsabilidade que têm perante Deus. As lições apresentadas devem ser de tal caráter que as crianças sejam habilitadas a ser úteis nesta vida e obter um lugar no futuro reino imortal.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8499050" y="3030828"/>
            <a:ext cx="243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4FACCD-1AFF-40C3-A0A9-F7E0C59877D8}"/>
              </a:ext>
            </a:extLst>
          </p:cNvPr>
          <p:cNvSpPr txBox="1"/>
          <p:nvPr/>
        </p:nvSpPr>
        <p:spPr>
          <a:xfrm>
            <a:off x="5617738" y="3030828"/>
            <a:ext cx="221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MODÉSTIA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A19AA51-F13A-4C86-9A5D-A48613E22FB8}"/>
              </a:ext>
            </a:extLst>
          </p:cNvPr>
          <p:cNvSpPr txBox="1"/>
          <p:nvPr/>
        </p:nvSpPr>
        <p:spPr>
          <a:xfrm>
            <a:off x="2026763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Quais lições devem ser ensinadas às crianças, tanto no lar como na Escola Sabatina? (p.26)</a:t>
            </a:r>
          </a:p>
        </p:txBody>
      </p:sp>
    </p:spTree>
    <p:extLst>
      <p:ext uri="{BB962C8B-B14F-4D97-AF65-F5344CB8AC3E}">
        <p14:creationId xmlns:p14="http://schemas.microsoft.com/office/powerpoint/2010/main" val="130823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621130"/>
            <a:ext cx="866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lar deve ser uma escola de instrução dos filhos,  inclusive à noite. Por que as crianças devem ser pacientemente instruídas? (p.28)</a:t>
            </a:r>
          </a:p>
        </p:txBody>
      </p:sp>
    </p:spTree>
    <p:extLst>
      <p:ext uri="{BB962C8B-B14F-4D97-AF65-F5344CB8AC3E}">
        <p14:creationId xmlns:p14="http://schemas.microsoft.com/office/powerpoint/2010/main" val="266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lar deve ser uma escola de instrução dos filhos,  inclusive à noite. Por que as crianças devem ser pacientemente instruídas? (p.28)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D2C38A-3E1B-4E1B-9741-AF20BDC52AFD}"/>
              </a:ext>
            </a:extLst>
          </p:cNvPr>
          <p:cNvSpPr txBox="1"/>
          <p:nvPr/>
        </p:nvSpPr>
        <p:spPr>
          <a:xfrm>
            <a:off x="1162929" y="2175649"/>
            <a:ext cx="9866142" cy="37286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lar deve tornar-se uma escola de instrução em vez de um lugar de trabalho monótono. As noites devem ser consideradas como preciosas ocasiões a serem devotadas à instrução dos filhos no caminho da justiça... Devem ser pacientemente instruídas, para que ______________________ as leis que as governam e ________________ o motivo de suas ações. Devem ser levadas em harmonia com as leis do Céu e a amar a verdade como é em Jesus. Desse modo podem elas ser preparadas para associar-se com os anjos e ficar em pé na presença do adorável Redentor. </a:t>
            </a:r>
          </a:p>
        </p:txBody>
      </p:sp>
    </p:spTree>
    <p:extLst>
      <p:ext uri="{BB962C8B-B14F-4D97-AF65-F5344CB8AC3E}">
        <p14:creationId xmlns:p14="http://schemas.microsoft.com/office/powerpoint/2010/main" val="13989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175649"/>
            <a:ext cx="9866142" cy="37286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lar deve tornar-se uma escola de instrução em vez de um lugar de trabalho monótono. As noites devem ser consideradas como preciosas ocasiões a serem devotadas à instrução dos filhos no caminho da justiça... Devem ser pacientemente instruídas, para que ______________________ as leis que as governam e ________________ o motivo de suas ações. Devem ser levadas em harmonia com as leis do Céu e a amar a verdade como é em Jesus. Desse modo podem elas ser preparadas para associar-se com os anjos e ficar em pé na presença do adorável Redentor. 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lar deve ser uma escola de instrução dos filhos,  inclusive à noite. Por que as crianças devem ser pacientemente instruídas? (p.28)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1194459" y="3997933"/>
            <a:ext cx="244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B7E4A7-FB17-44B9-982F-88E97E291C6C}"/>
              </a:ext>
            </a:extLst>
          </p:cNvPr>
          <p:cNvSpPr txBox="1"/>
          <p:nvPr/>
        </p:nvSpPr>
        <p:spPr>
          <a:xfrm>
            <a:off x="3904169" y="3527263"/>
            <a:ext cx="308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COMPREENDAM</a:t>
            </a:r>
          </a:p>
        </p:txBody>
      </p:sp>
    </p:spTree>
    <p:extLst>
      <p:ext uri="{BB962C8B-B14F-4D97-AF65-F5344CB8AC3E}">
        <p14:creationId xmlns:p14="http://schemas.microsoft.com/office/powerpoint/2010/main" val="58132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621130"/>
            <a:ext cx="8662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os pais não se encarregarem da educação dos seus filhos, quem a fará? O que acontecerá quando os pais cumprirem o seu dever e fizerem sua parte na educação dos filhos? (p. 29)</a:t>
            </a:r>
          </a:p>
        </p:txBody>
      </p:sp>
    </p:spTree>
    <p:extLst>
      <p:ext uri="{BB962C8B-B14F-4D97-AF65-F5344CB8AC3E}">
        <p14:creationId xmlns:p14="http://schemas.microsoft.com/office/powerpoint/2010/main" val="24402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9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848322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os pais não se encarregarem da educação dos seus filhos, quem a fará? O que acontecerá quando os pais cumprirem o seu dever e fizerem sua parte na educação dos filhos? (p. 29)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38D409-72A9-45DE-93A1-239F68012A38}"/>
              </a:ext>
            </a:extLst>
          </p:cNvPr>
          <p:cNvSpPr txBox="1"/>
          <p:nvPr/>
        </p:nvSpPr>
        <p:spPr>
          <a:xfrm>
            <a:off x="1162929" y="2175649"/>
            <a:ext cx="9866142" cy="2805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isso não for feito, _____________ alegremente se encarregará do trabalho do pai, e educará a criança de acordo com sua vontade. E, oh, quanto lhe é deixado desse trabalho! Cumpram os pais seu dever para com os que deles dependem, moldando-lhes o caráter segundo o Modelo divino. Com fé viva e inteira confiança em Deus, façam eles a parte que lhes é designada e ________________a Sua, acrescentando à igreja milhares de crianças que agora estão sem Deus e sem esperança no mundo.</a:t>
            </a:r>
          </a:p>
        </p:txBody>
      </p:sp>
    </p:spTree>
    <p:extLst>
      <p:ext uri="{BB962C8B-B14F-4D97-AF65-F5344CB8AC3E}">
        <p14:creationId xmlns:p14="http://schemas.microsoft.com/office/powerpoint/2010/main" val="247051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175649"/>
            <a:ext cx="9866142" cy="2805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isso não for feito, _____________ alegremente se encarregará do trabalho do pai, e educará a criança de acordo com sua vontade. E, oh, quanto lhe é deixado desse trabalho! Cumpram os pais seu dever para com os que deles dependem, moldando-lhes o caráter segundo o Modelo divino. Com fé viva e inteira confiança em Deus, façam eles a parte que lhes é designada e ________________a Sua, acrescentando à igreja milhares de crianças que agora estão sem Deus e sem esperança no mundo.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3660461" y="2175648"/>
            <a:ext cx="194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SATANÁS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B7E4A7-FB17-44B9-982F-88E97E291C6C}"/>
              </a:ext>
            </a:extLst>
          </p:cNvPr>
          <p:cNvSpPr txBox="1"/>
          <p:nvPr/>
        </p:nvSpPr>
        <p:spPr>
          <a:xfrm>
            <a:off x="6206754" y="3988202"/>
            <a:ext cx="246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FARÁ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A86254-BF51-4B22-A544-4EC1FBEB51C7}"/>
              </a:ext>
            </a:extLst>
          </p:cNvPr>
          <p:cNvSpPr txBox="1"/>
          <p:nvPr/>
        </p:nvSpPr>
        <p:spPr>
          <a:xfrm>
            <a:off x="2026763" y="848322"/>
            <a:ext cx="86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os pais não se encarregarem da educação dos seus filhos, quem a fará? O que acontecerá quando os pais cumprirem o seu dever e fizerem sua parte na educação dos filhos? (p. 29)</a:t>
            </a:r>
          </a:p>
        </p:txBody>
      </p:sp>
    </p:spTree>
    <p:extLst>
      <p:ext uri="{BB962C8B-B14F-4D97-AF65-F5344CB8AC3E}">
        <p14:creationId xmlns:p14="http://schemas.microsoft.com/office/powerpoint/2010/main" val="3301743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292772" y="2347731"/>
            <a:ext cx="8618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“Ensina a criança no caminho em que deve andar, e, ainda quando for velho, não se desviará dele” (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. 22:6). </a:t>
            </a:r>
          </a:p>
        </p:txBody>
      </p:sp>
    </p:spTree>
    <p:extLst>
      <p:ext uri="{BB962C8B-B14F-4D97-AF65-F5344CB8AC3E}">
        <p14:creationId xmlns:p14="http://schemas.microsoft.com/office/powerpoint/2010/main" val="402378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650123" y="2090172"/>
            <a:ext cx="8544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“Amarás, pois, ao Senhor, teu Deus, de todo o teu coração, e de toda a tua alma, e de todo o teu poder. E estas palavras que hoje te ordeno estarão no teu coração; e as intimarás a teus filhos e delas falarás assentado em tua casa, e andando pelo caminho, e deitando-te e levantando-te” (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6:5-7). </a:t>
            </a:r>
          </a:p>
        </p:txBody>
      </p:sp>
    </p:spTree>
    <p:extLst>
      <p:ext uri="{BB962C8B-B14F-4D97-AF65-F5344CB8AC3E}">
        <p14:creationId xmlns:p14="http://schemas.microsoft.com/office/powerpoint/2010/main" val="5599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116648" y="2301784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238054" y="246251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805178" y="2796092"/>
            <a:ext cx="8270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se espera dos pais em relação à vida dos seus filhos? (p.25)</a:t>
            </a:r>
          </a:p>
        </p:txBody>
      </p:sp>
    </p:spTree>
    <p:extLst>
      <p:ext uri="{BB962C8B-B14F-4D97-AF65-F5344CB8AC3E}">
        <p14:creationId xmlns:p14="http://schemas.microsoft.com/office/powerpoint/2010/main" val="2585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390CB74-CDA3-4A1F-A8B6-D706246CF88B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0A17032-452B-4460-AC4B-405CF867C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5CF8913-0364-4C35-A843-CE2583D6EEC3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52D178-7E18-4753-B28B-69BF1F6C3190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B134B8-96E2-45EE-B1FE-21084143529C}"/>
              </a:ext>
            </a:extLst>
          </p:cNvPr>
          <p:cNvSpPr txBox="1"/>
          <p:nvPr/>
        </p:nvSpPr>
        <p:spPr>
          <a:xfrm>
            <a:off x="2218920" y="801124"/>
            <a:ext cx="781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se espera dos pais em relação à vida dos seus filhos? (p.25)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A32256-8CC2-4025-8A07-97610A979571}"/>
              </a:ext>
            </a:extLst>
          </p:cNvPr>
          <p:cNvSpPr txBox="1"/>
          <p:nvPr/>
        </p:nvSpPr>
        <p:spPr>
          <a:xfrm>
            <a:off x="1044413" y="2609878"/>
            <a:ext cx="9866142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Aos pais é confiado um santo encargo e deles se requer que _______________ sua responsabilidade no temor de Deus, _______________ pela vida dos filhos como quem deve dar contas. </a:t>
            </a:r>
          </a:p>
        </p:txBody>
      </p:sp>
    </p:spTree>
    <p:extLst>
      <p:ext uri="{BB962C8B-B14F-4D97-AF65-F5344CB8AC3E}">
        <p14:creationId xmlns:p14="http://schemas.microsoft.com/office/powerpoint/2010/main" val="165527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23FAEF-4EE6-4C47-A10B-468ABB9E0857}"/>
              </a:ext>
            </a:extLst>
          </p:cNvPr>
          <p:cNvSpPr txBox="1"/>
          <p:nvPr/>
        </p:nvSpPr>
        <p:spPr>
          <a:xfrm>
            <a:off x="1044413" y="2609878"/>
            <a:ext cx="9866142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Aos pais é confiado um santo encargo e deles se requer que _______________ sua responsabilidade no temor de Deus, _______________ pela vida dos filhos como quem deve dar contas. 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6B09A17-A0E8-4040-889D-C90A402AB580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544F9ABE-4E12-41B0-A54D-932968EE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E033900C-35C9-4F26-9274-B8202A80756A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3260DD-6779-4100-97E4-2737AAB32576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61ACC5-5A27-4ECA-B0B1-3277F29C063E}"/>
              </a:ext>
            </a:extLst>
          </p:cNvPr>
          <p:cNvSpPr txBox="1"/>
          <p:nvPr/>
        </p:nvSpPr>
        <p:spPr>
          <a:xfrm>
            <a:off x="2218300" y="801124"/>
            <a:ext cx="77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se espera dos pais em relação à vida dos seus filhos? (p.25)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3AEBAC-117C-40CD-9682-CD8F21DFA664}"/>
              </a:ext>
            </a:extLst>
          </p:cNvPr>
          <p:cNvSpPr txBox="1"/>
          <p:nvPr/>
        </p:nvSpPr>
        <p:spPr>
          <a:xfrm>
            <a:off x="1372453" y="3788510"/>
            <a:ext cx="199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VELANDO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065024-7F86-4854-A90E-1B140960CFA2}"/>
              </a:ext>
            </a:extLst>
          </p:cNvPr>
          <p:cNvSpPr txBox="1"/>
          <p:nvPr/>
        </p:nvSpPr>
        <p:spPr>
          <a:xfrm>
            <a:off x="1369126" y="3223250"/>
            <a:ext cx="247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ASSUMAM</a:t>
            </a:r>
          </a:p>
        </p:txBody>
      </p:sp>
    </p:spTree>
    <p:extLst>
      <p:ext uri="{BB962C8B-B14F-4D97-AF65-F5344CB8AC3E}">
        <p14:creationId xmlns:p14="http://schemas.microsoft.com/office/powerpoint/2010/main" val="248628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31235" y="2457637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68353" y="26839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79567" y="2634210"/>
            <a:ext cx="8692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Muitos homens e mulheres tem negligenciado sua responsabilidade em relação a salvação de seus filhos. A quem tem eles transferido essa responsabilidade? (p.25 e 26)</a:t>
            </a:r>
          </a:p>
        </p:txBody>
      </p:sp>
    </p:spTree>
    <p:extLst>
      <p:ext uri="{BB962C8B-B14F-4D97-AF65-F5344CB8AC3E}">
        <p14:creationId xmlns:p14="http://schemas.microsoft.com/office/powerpoint/2010/main" val="34131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60244" y="721047"/>
            <a:ext cx="863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Muitos homens e mulheres tem negligenciado sua responsabilidade em relação a salvação de seus filhos. A quem tem eles transferido essa responsabilidade? (p.25 e 26)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C0B472-1DBD-4967-A43E-3296AECBEC88}"/>
              </a:ext>
            </a:extLst>
          </p:cNvPr>
          <p:cNvSpPr txBox="1"/>
          <p:nvPr/>
        </p:nvSpPr>
        <p:spPr>
          <a:xfrm>
            <a:off x="1162928" y="2479306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Muitos homens e mulheres têm transferido ao obreiro da _____________________ ou à influência da __________ a responsabilidade que Deus lhes deu como pais. A cada pessoa foi designada a sua obra, e os pais que negligenciarem sua parte serão pesados na balança a achados em falta. </a:t>
            </a:r>
          </a:p>
        </p:txBody>
      </p:sp>
    </p:spTree>
    <p:extLst>
      <p:ext uri="{BB962C8B-B14F-4D97-AF65-F5344CB8AC3E}">
        <p14:creationId xmlns:p14="http://schemas.microsoft.com/office/powerpoint/2010/main" val="16031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8" y="2479306"/>
            <a:ext cx="9866142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Muitos homens e mulheres têm transferido ao obreiro da _____________________ ou à influência da __________ a responsabilidade que Deus lhes deu como pais. A cada pessoa foi designada a sua obra, e os pais que negligenciarem sua parte serão pesados na balança a achados em falta.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3DE6B-5F97-44C2-93B0-E4787B623A4B}"/>
              </a:ext>
            </a:extLst>
          </p:cNvPr>
          <p:cNvSpPr txBox="1"/>
          <p:nvPr/>
        </p:nvSpPr>
        <p:spPr>
          <a:xfrm>
            <a:off x="8825566" y="3076426"/>
            <a:ext cx="168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162C77-1985-4469-96EF-F0ECFF11D4C8}"/>
              </a:ext>
            </a:extLst>
          </p:cNvPr>
          <p:cNvSpPr txBox="1"/>
          <p:nvPr/>
        </p:nvSpPr>
        <p:spPr>
          <a:xfrm>
            <a:off x="1279299" y="3076426"/>
            <a:ext cx="375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SABATINA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B520EA-6086-430F-A514-492CC36213E9}"/>
              </a:ext>
            </a:extLst>
          </p:cNvPr>
          <p:cNvSpPr txBox="1"/>
          <p:nvPr/>
        </p:nvSpPr>
        <p:spPr>
          <a:xfrm>
            <a:off x="2060244" y="721047"/>
            <a:ext cx="863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Muitos homens e mulheres tem negligenciado sua responsabilidade em relação a salvação de seus filhos. A quem tem eles transferido essa responsabilidade? (p.25 e 26)</a:t>
            </a:r>
          </a:p>
        </p:txBody>
      </p:sp>
    </p:spTree>
    <p:extLst>
      <p:ext uri="{BB962C8B-B14F-4D97-AF65-F5344CB8AC3E}">
        <p14:creationId xmlns:p14="http://schemas.microsoft.com/office/powerpoint/2010/main" val="31121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1444</Words>
  <Application>Microsoft Office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 EM FAMÍLIA 2020</dc:subject>
  <dc:creator>Pr. MARCELO AUGUSTO DE CARVALHO</dc:creator>
  <cp:keywords>www.4tons.com.br</cp:keywords>
  <dc:description>COMÉRCIO PROIBIDO. USO PESSOAL</dc:description>
  <cp:lastModifiedBy>Alana Seifert</cp:lastModifiedBy>
  <cp:revision>33</cp:revision>
  <dcterms:created xsi:type="dcterms:W3CDTF">2019-11-04T19:02:45Z</dcterms:created>
  <dcterms:modified xsi:type="dcterms:W3CDTF">2019-11-06T20:11:26Z</dcterms:modified>
  <cp:category>MINISTÉRIO DA FAMÍLIA</cp:category>
</cp:coreProperties>
</file>