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58" r:id="rId7"/>
    <p:sldId id="262" r:id="rId8"/>
    <p:sldId id="267" r:id="rId9"/>
    <p:sldId id="266" r:id="rId10"/>
    <p:sldId id="264" r:id="rId11"/>
    <p:sldId id="268" r:id="rId12"/>
    <p:sldId id="263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55028-FEAD-4398-8180-EACF678D7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1FC64D-12C2-4300-B003-3339BA4E4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2C6FC0-6273-49A6-8751-786B5191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AAE38B-F53C-4AED-B693-1B3C9287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59217E-171A-4952-8182-B2414B35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05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77391-1048-4A5C-B434-CDCC43B0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F3D883-3F87-41B7-A7E7-C019428CE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BDF794-03E2-44B0-8735-F741416C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CD9F63-3C1F-412A-B9CF-04F44D9D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44EF04-C3CA-4EDA-AA76-38C1828F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7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BD5B86-03A4-46A9-B082-536F7B732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DA5489-DC11-4F40-9E23-E512E5EA3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180F64-A44E-4A67-A9A7-0C0952BE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D0D5C3-A7FD-4658-8FD7-E7C7EB69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9B27D3-54A7-412B-8657-C6F34059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8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F3967-5604-4B1B-816E-88E0357D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3FBE6-A565-4BF3-8C04-073C2BA97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BD1A5D-C28D-468D-BCD9-FB5AC9DC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B30D3D-C4F0-45D6-89CE-93997498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B5777-27D1-4135-93B9-69A04491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85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F6244-4F4A-43F9-B04A-528DC4D6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2EC548-213C-4940-A312-B424558E2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1C365-27F3-4DE2-B858-EDDCEA34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F19A99-C027-47DD-A0E8-AE1F81A0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96A2A8-D4DB-4A09-991E-0D6BA06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82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89AA3-F103-4FEE-B74A-57691476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5B19B3-FB04-4D78-BA71-B3FA9863B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BF5AED-85CE-4D07-B935-43900556C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4458E7-8D8F-4EAE-984A-FDEEE268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8ED3A3-7571-4896-A2F6-20BBFDF5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F658D9-2744-4B4B-9A49-0D734705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99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2038F-2BBD-4F23-A7F3-1BD569D6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48ACC4-5FD8-431D-AD55-F97E00740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25597A-962C-4F2E-9865-CD4B47381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FB91CEF-B319-4778-9315-54693E48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F4CB1BE-1EBC-49A2-A75F-477056C9B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7DBC19-F8C9-4ED7-A9DE-15B91C7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82043B-98CC-47E1-B385-91600E1C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16B6B54-D0AB-4210-A000-70DA9EDB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1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1DEAA-5191-4CCA-B157-5427229B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74170F-0AD1-406B-9E77-F343F88D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6451DA-F3CF-4CF9-818F-C06F47F9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D0CF75-5DE3-4541-BC1C-0DFE544F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13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5675E1-AA22-4C1C-9964-43303766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569364-1A98-4F50-93AF-B6DE1375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BC5624-991D-4D2D-9E08-65988BE8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97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EE2A6-943C-4089-A5CE-AB07E754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8D477C-255F-4B29-A897-C9E0EF93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6114E3-30EB-4342-B894-DD0EA02FF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4AF7D4-D2B6-4AA6-A6FF-425472E6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B7FB8F-399D-43C6-83B8-A233FCD5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FBA8A7-037F-4C4E-A156-E1249F86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62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9A5B8-6361-4CFD-8A99-635E85D6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8B38C5C-5B7F-458C-994E-D8198839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134BF2-7684-484E-866C-8361C580C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B6D100-BA37-40BC-902A-A4A81DB3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4F52D9-3275-4FD7-9941-9D5712BB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D21F54-E2F4-45FD-842D-4FFD143A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1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2B16B3-F11B-4577-9D0B-F521B41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A57BCC-D08E-4A3D-9851-8B844BF6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3A9A65-14B4-4E40-9A8F-CB721E53B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2956-2BC4-418E-B6EB-EEA878A611DE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99961B-585D-4127-AF40-C11AD18CC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C6C59F-DA1F-4312-9BBB-D7EF95839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43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3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503621" y="2571401"/>
            <a:ext cx="887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 os pais querem que seus filhos estudem e aprendam as lições da escola sabatina, eles mesmos devem ser o exemplo. Portanto, como deve ser esse estudo? (p.31)</a:t>
            </a:r>
          </a:p>
        </p:txBody>
      </p:sp>
    </p:spTree>
    <p:extLst>
      <p:ext uri="{BB962C8B-B14F-4D97-AF65-F5344CB8AC3E}">
        <p14:creationId xmlns:p14="http://schemas.microsoft.com/office/powerpoint/2010/main" val="37641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16252" y="858177"/>
            <a:ext cx="8616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 os pais querem que seus filhos estudem e aprendam as lições da escola sabatina, eles mesmos devem ser o exemplo. Portanto, como deve ser esse estudo? (p.31)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56F06E6-8628-4243-BED8-BBBC1F757989}"/>
              </a:ext>
            </a:extLst>
          </p:cNvPr>
          <p:cNvSpPr txBox="1"/>
          <p:nvPr/>
        </p:nvSpPr>
        <p:spPr>
          <a:xfrm>
            <a:off x="1325088" y="2003059"/>
            <a:ext cx="9866142" cy="4455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 porção do tempo de ____________ deve ser reservada ao estudo das lições, não meramente para aprender a repetir automaticamente as palavras, enquanto a mente não compreende seu significado, mas para ____ ao próprio ________________ e tornar-se familiar com o que a lição pretende ensinar... Se os pais mostrarem que atribuem importância à Escola Sabatina, a ela concedendo preeminência e manifestando respeito, os filhos geralmente lhes copiarão o exemplo.</a:t>
            </a:r>
          </a:p>
        </p:txBody>
      </p:sp>
    </p:spTree>
    <p:extLst>
      <p:ext uri="{BB962C8B-B14F-4D97-AF65-F5344CB8AC3E}">
        <p14:creationId xmlns:p14="http://schemas.microsoft.com/office/powerpoint/2010/main" val="350121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F4EEEF-BD3D-4C3B-9E94-75A5D3A5082F}"/>
              </a:ext>
            </a:extLst>
          </p:cNvPr>
          <p:cNvSpPr txBox="1"/>
          <p:nvPr/>
        </p:nvSpPr>
        <p:spPr>
          <a:xfrm>
            <a:off x="1325088" y="2003059"/>
            <a:ext cx="9866142" cy="4455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 porção do tempo de ____________ deve ser reservada ao estudo das lições, não meramente para aprender a repetir automaticamente as palavras, enquanto a mente não compreende seu significado, mas para ____ ao próprio ________________ e tornar-se familiar com o que a lição pretende ensinar... Se os pais mostrarem que atribuem importância à Escola Sabatina, a ela concedendo preeminência e manifestando respeito, os filhos geralmente lhes copiarão o exemplo.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92B7CB5-267D-4317-8C20-49096AE59A8A}"/>
              </a:ext>
            </a:extLst>
          </p:cNvPr>
          <p:cNvSpPr txBox="1"/>
          <p:nvPr/>
        </p:nvSpPr>
        <p:spPr>
          <a:xfrm>
            <a:off x="4509051" y="3707756"/>
            <a:ext cx="61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6AA324-7431-4EC5-B869-BC2C71E6EE16}"/>
              </a:ext>
            </a:extLst>
          </p:cNvPr>
          <p:cNvSpPr txBox="1"/>
          <p:nvPr/>
        </p:nvSpPr>
        <p:spPr>
          <a:xfrm>
            <a:off x="5541430" y="2066119"/>
            <a:ext cx="198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DIA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4420C1B-EFEC-4FD6-BB0A-2A2DD6AA5291}"/>
              </a:ext>
            </a:extLst>
          </p:cNvPr>
          <p:cNvSpPr txBox="1"/>
          <p:nvPr/>
        </p:nvSpPr>
        <p:spPr>
          <a:xfrm>
            <a:off x="2016252" y="858177"/>
            <a:ext cx="8616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 os pais querem que seus filhos estudem e aprendam as lições da escola sabatina, eles mesmos devem ser o exemplo. Portanto, como deve ser esse estudo? (p.31)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341119B-8639-454F-B2E4-D984D4AD9732}"/>
              </a:ext>
            </a:extLst>
          </p:cNvPr>
          <p:cNvSpPr txBox="1"/>
          <p:nvPr/>
        </p:nvSpPr>
        <p:spPr>
          <a:xfrm>
            <a:off x="6791557" y="3707651"/>
            <a:ext cx="286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</a:t>
            </a:r>
          </a:p>
        </p:txBody>
      </p:sp>
    </p:spTree>
    <p:extLst>
      <p:ext uri="{BB962C8B-B14F-4D97-AF65-F5344CB8AC3E}">
        <p14:creationId xmlns:p14="http://schemas.microsoft.com/office/powerpoint/2010/main" val="1023106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66644" y="2735453"/>
            <a:ext cx="8616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No sábado, como os membros da família devem proceder, antes de ir a igreja? (p.31)</a:t>
            </a:r>
          </a:p>
        </p:txBody>
      </p:sp>
    </p:spTree>
    <p:extLst>
      <p:ext uri="{BB962C8B-B14F-4D97-AF65-F5344CB8AC3E}">
        <p14:creationId xmlns:p14="http://schemas.microsoft.com/office/powerpoint/2010/main" val="9178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1012066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 sábado, como os membros da família devem proceder, antes de ir a igreja? (p.31)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3CF2E43-BFA7-4E34-B59F-B99F1DEE7E26}"/>
              </a:ext>
            </a:extLst>
          </p:cNvPr>
          <p:cNvSpPr txBox="1"/>
          <p:nvPr/>
        </p:nvSpPr>
        <p:spPr>
          <a:xfrm>
            <a:off x="1162929" y="2401077"/>
            <a:ext cx="9866142" cy="334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Devem _______________ com o Sol e _____________ bastante para se prepararem para a Escola Sabatina sem atropelos e perda talvez do controle. Se os devidos preparativos foram feitos previamente, haverá abundância de tempo para a recapitulação da lição estudada durante a semana; e tanto os pais como os filhos poderão ir à Escola Sabatina com segurança de haverem aprendido bem a lição. </a:t>
            </a:r>
          </a:p>
        </p:txBody>
      </p:sp>
    </p:spTree>
    <p:extLst>
      <p:ext uri="{BB962C8B-B14F-4D97-AF65-F5344CB8AC3E}">
        <p14:creationId xmlns:p14="http://schemas.microsoft.com/office/powerpoint/2010/main" val="348626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C97201-C087-495A-92A7-21618193F0C3}"/>
              </a:ext>
            </a:extLst>
          </p:cNvPr>
          <p:cNvSpPr txBox="1"/>
          <p:nvPr/>
        </p:nvSpPr>
        <p:spPr>
          <a:xfrm>
            <a:off x="1162929" y="2401077"/>
            <a:ext cx="9866142" cy="334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Devem _______________ com o Sol e _____________ bastante para se prepararem para a Escola Sabatina sem atropelos e perda talvez do controle. Se os devidos preparativos foram feitos previamente, haverá abundância de tempo para a recapitulação da lição estudada durante a semana; e tanto os pais como os filhos poderão ir à Escola Sabatina com segurança de haverem aprendido bem a lição. 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E05D13-3865-4E7C-8E78-BEDBDE7428A2}"/>
              </a:ext>
            </a:extLst>
          </p:cNvPr>
          <p:cNvSpPr txBox="1"/>
          <p:nvPr/>
        </p:nvSpPr>
        <p:spPr>
          <a:xfrm>
            <a:off x="6682339" y="2480880"/>
            <a:ext cx="243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TEMPO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14FACCD-1AFF-40C3-A0A9-F7E0C59877D8}"/>
              </a:ext>
            </a:extLst>
          </p:cNvPr>
          <p:cNvSpPr txBox="1"/>
          <p:nvPr/>
        </p:nvSpPr>
        <p:spPr>
          <a:xfrm>
            <a:off x="2330615" y="2470765"/>
            <a:ext cx="265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LEVANTAR-SE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A19AA51-F13A-4C86-9A5D-A48613E22FB8}"/>
              </a:ext>
            </a:extLst>
          </p:cNvPr>
          <p:cNvSpPr txBox="1"/>
          <p:nvPr/>
        </p:nvSpPr>
        <p:spPr>
          <a:xfrm>
            <a:off x="2026763" y="1012066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 sábado, como os membros da família devem proceder, antes de ir a igreja? (p.31)</a:t>
            </a:r>
          </a:p>
        </p:txBody>
      </p:sp>
    </p:spTree>
    <p:extLst>
      <p:ext uri="{BB962C8B-B14F-4D97-AF65-F5344CB8AC3E}">
        <p14:creationId xmlns:p14="http://schemas.microsoft.com/office/powerpoint/2010/main" val="1308233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20651" y="2805797"/>
            <a:ext cx="8662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Quais exemplos Cristo deixou para todas as crianças e jovens? O que eles podem encontrar em Jesus? (p.31)</a:t>
            </a:r>
          </a:p>
        </p:txBody>
      </p:sp>
    </p:spTree>
    <p:extLst>
      <p:ext uri="{BB962C8B-B14F-4D97-AF65-F5344CB8AC3E}">
        <p14:creationId xmlns:p14="http://schemas.microsoft.com/office/powerpoint/2010/main" val="2660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Quais exemplos Cristo deixou para todas as crianças e jovens? O que eles podem encontrar em Jesus? (p.31)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B1F53E-E42E-405A-BEA9-A457E78D1D7B}"/>
              </a:ext>
            </a:extLst>
          </p:cNvPr>
          <p:cNvSpPr txBox="1"/>
          <p:nvPr/>
        </p:nvSpPr>
        <p:spPr>
          <a:xfrm>
            <a:off x="1162929" y="2175649"/>
            <a:ext cx="9866142" cy="32669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Cristo foi em Sua meninice e juventude um exemplo para todos eles. Na infância, Suas mãos se ___________________ em trabalho útil. Na juventude, ___________________ na oficina de carpintaria com Seu pai, e era _________________ a seus pais, dando assim em Sua vida uma lição a todas as crianças e jovens... Mas Ele viveu para seu exemplo, e todas as crianças e os jovens podem encontrar em Jesus alguém a quem levar todas as suas mágoas e decepções, 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nEle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encontrarão um __________ que os ajudará. </a:t>
            </a:r>
          </a:p>
        </p:txBody>
      </p:sp>
    </p:spTree>
    <p:extLst>
      <p:ext uri="{BB962C8B-B14F-4D97-AF65-F5344CB8AC3E}">
        <p14:creationId xmlns:p14="http://schemas.microsoft.com/office/powerpoint/2010/main" val="139893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C97201-C087-495A-92A7-21618193F0C3}"/>
              </a:ext>
            </a:extLst>
          </p:cNvPr>
          <p:cNvSpPr txBox="1"/>
          <p:nvPr/>
        </p:nvSpPr>
        <p:spPr>
          <a:xfrm>
            <a:off x="1162929" y="2175649"/>
            <a:ext cx="9866142" cy="32669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Cristo foi em Sua meninice e juventude um exemplo para todos eles. Na infância, Suas mãos se ___________________ em trabalho útil. Na juventude, ___________________ na oficina de carpintaria com Seu pai, e era _________________ a seus pais, dando assim em Sua vida uma lição a todas as crianças e jovens... Mas Ele viveu para seu exemplo, e todas as crianças e os jovens podem encontrar em Jesus alguém a quem levar todas as suas mágoas e decepções, 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nEle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encontrarão um __________ que os ajudará. 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Quais exemplos Cristo deixou para todas as crianças e jovens? O que eles podem encontrar em Jesus? (p.31)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9624BA-BBEC-4212-A2B1-8D991C02954C}"/>
              </a:ext>
            </a:extLst>
          </p:cNvPr>
          <p:cNvSpPr txBox="1"/>
          <p:nvPr/>
        </p:nvSpPr>
        <p:spPr>
          <a:xfrm>
            <a:off x="1264333" y="3077871"/>
            <a:ext cx="298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TRABALHAVA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2B7E4A7-FB17-44B9-982F-88E97E291C6C}"/>
              </a:ext>
            </a:extLst>
          </p:cNvPr>
          <p:cNvSpPr txBox="1"/>
          <p:nvPr/>
        </p:nvSpPr>
        <p:spPr>
          <a:xfrm>
            <a:off x="3554551" y="2605618"/>
            <a:ext cx="3085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EMPENHARAM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55E8A59-6554-4EEF-83F1-86EDB5302D22}"/>
              </a:ext>
            </a:extLst>
          </p:cNvPr>
          <p:cNvSpPr txBox="1"/>
          <p:nvPr/>
        </p:nvSpPr>
        <p:spPr>
          <a:xfrm>
            <a:off x="1429297" y="3537273"/>
            <a:ext cx="2125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1EF13B5-4DF6-44D9-87E5-6DE03F46CFF6}"/>
              </a:ext>
            </a:extLst>
          </p:cNvPr>
          <p:cNvSpPr txBox="1"/>
          <p:nvPr/>
        </p:nvSpPr>
        <p:spPr>
          <a:xfrm>
            <a:off x="5283566" y="4904441"/>
            <a:ext cx="139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AMIGO</a:t>
            </a:r>
          </a:p>
        </p:txBody>
      </p:sp>
    </p:spTree>
    <p:extLst>
      <p:ext uri="{BB962C8B-B14F-4D97-AF65-F5344CB8AC3E}">
        <p14:creationId xmlns:p14="http://schemas.microsoft.com/office/powerpoint/2010/main" val="581326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9F4A3C-E3DC-4DCF-A18E-09DDC8E3B52A}"/>
              </a:ext>
            </a:extLst>
          </p:cNvPr>
          <p:cNvSpPr txBox="1"/>
          <p:nvPr/>
        </p:nvSpPr>
        <p:spPr>
          <a:xfrm>
            <a:off x="1513489" y="1738131"/>
            <a:ext cx="86184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Os pais devem sentir ser sagrado o dever de instruir seus filhos nos estatutos e exigências de Deus, bem como nas profecias. Devem </a:t>
            </a:r>
            <a:r>
              <a:rPr lang="pt-BR" sz="2800" b="1">
                <a:latin typeface="Arial" panose="020B0604020202020204" pitchFamily="34" charset="0"/>
                <a:cs typeface="Arial" panose="020B0604020202020204" pitchFamily="34" charset="0"/>
              </a:rPr>
              <a:t>educar </a:t>
            </a:r>
            <a:r>
              <a:rPr lang="pt-BR" sz="2800" b="1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crianças no lar, interessando-se eles mesmos nas lições da Escola Sabatina. Ao estudar com as crianças, mostram que dão importância à verdade apresentada nas lições, ajudando a criar gosto pelo conhecimento bíblico. (p.32)</a:t>
            </a:r>
          </a:p>
        </p:txBody>
      </p:sp>
    </p:spTree>
    <p:extLst>
      <p:ext uri="{BB962C8B-B14F-4D97-AF65-F5344CB8AC3E}">
        <p14:creationId xmlns:p14="http://schemas.microsoft.com/office/powerpoint/2010/main" val="4023783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79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9F4A3C-E3DC-4DCF-A18E-09DDC8E3B52A}"/>
              </a:ext>
            </a:extLst>
          </p:cNvPr>
          <p:cNvSpPr txBox="1"/>
          <p:nvPr/>
        </p:nvSpPr>
        <p:spPr>
          <a:xfrm>
            <a:off x="1650123" y="2090172"/>
            <a:ext cx="8544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“Deixai vir os pequeninos a Mim e não os impeçais, porque dos tais é o reino de Deus” 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(Mc 10:14). Devem os pais examinar as Escrituras com seus filhos. Devem eles mesmos familiarizar-se com as lições, então podem ajudar os filhos a aprendê-las. </a:t>
            </a:r>
          </a:p>
        </p:txBody>
      </p:sp>
    </p:spTree>
    <p:extLst>
      <p:ext uri="{BB962C8B-B14F-4D97-AF65-F5344CB8AC3E}">
        <p14:creationId xmlns:p14="http://schemas.microsoft.com/office/powerpoint/2010/main" val="5599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116648" y="2301784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238054" y="2462516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805178" y="2580648"/>
            <a:ext cx="8270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Como deve ser o Lar?  Qual deve ser o motivo do esforço dos pais ao educar seus filhos? (p.30)</a:t>
            </a:r>
          </a:p>
        </p:txBody>
      </p:sp>
    </p:spTree>
    <p:extLst>
      <p:ext uri="{BB962C8B-B14F-4D97-AF65-F5344CB8AC3E}">
        <p14:creationId xmlns:p14="http://schemas.microsoft.com/office/powerpoint/2010/main" val="25857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390CB74-CDA3-4A1F-A8B6-D706246CF88B}"/>
              </a:ext>
            </a:extLst>
          </p:cNvPr>
          <p:cNvGrpSpPr/>
          <p:nvPr/>
        </p:nvGrpSpPr>
        <p:grpSpPr>
          <a:xfrm>
            <a:off x="937538" y="677294"/>
            <a:ext cx="7895378" cy="1063037"/>
            <a:chOff x="541613" y="753341"/>
            <a:chExt cx="9780738" cy="1301702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70A17032-452B-4460-AC4B-405CF867C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55CF8913-0364-4C35-A843-CE2583D6EEC3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A52D178-7E18-4753-B28B-69BF1F6C3190}"/>
              </a:ext>
            </a:extLst>
          </p:cNvPr>
          <p:cNvSpPr txBox="1"/>
          <p:nvPr/>
        </p:nvSpPr>
        <p:spPr>
          <a:xfrm>
            <a:off x="1044413" y="801124"/>
            <a:ext cx="81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BB134B8-96E2-45EE-B1FE-21084143529C}"/>
              </a:ext>
            </a:extLst>
          </p:cNvPr>
          <p:cNvSpPr txBox="1"/>
          <p:nvPr/>
        </p:nvSpPr>
        <p:spPr>
          <a:xfrm>
            <a:off x="2218920" y="801124"/>
            <a:ext cx="7818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deve ser o Lar?  Qual deve ser o motivo do esforço dos pais ao educar seus filhos? (p.30)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843608C-5437-4585-A1A4-C899B69174F8}"/>
              </a:ext>
            </a:extLst>
          </p:cNvPr>
          <p:cNvSpPr txBox="1"/>
          <p:nvPr/>
        </p:nvSpPr>
        <p:spPr>
          <a:xfrm>
            <a:off x="1044413" y="2609878"/>
            <a:ext cx="9866142" cy="2793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lar deve ser o mais ______________ lugar no mundo.. Que são o exterior e o artificial comparados ao verdadeiro e natural? O Senhor deu às crianças faculdades que requerem a mais cuidadosa educação por parte de pais e professores... O __________________ deve ser o motivo de todo esforço. Ele impele, constrange e cativa. (p.30)</a:t>
            </a:r>
          </a:p>
        </p:txBody>
      </p:sp>
    </p:spTree>
    <p:extLst>
      <p:ext uri="{BB962C8B-B14F-4D97-AF65-F5344CB8AC3E}">
        <p14:creationId xmlns:p14="http://schemas.microsoft.com/office/powerpoint/2010/main" val="1655278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>
            <a:extLst>
              <a:ext uri="{FF2B5EF4-FFF2-40B4-BE49-F238E27FC236}">
                <a16:creationId xmlns:a16="http://schemas.microsoft.com/office/drawing/2014/main" id="{8823FAEF-4EE6-4C47-A10B-468ABB9E0857}"/>
              </a:ext>
            </a:extLst>
          </p:cNvPr>
          <p:cNvSpPr txBox="1"/>
          <p:nvPr/>
        </p:nvSpPr>
        <p:spPr>
          <a:xfrm>
            <a:off x="1044413" y="2609878"/>
            <a:ext cx="9866142" cy="2793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lar deve ser o mais ______________ lugar no mundo.. Que são o exterior e o artificial comparados ao verdadeiro e natural? O Senhor deu às crianças faculdades que requerem a mais cuidadosa educação por parte de pais e professores... O __________________ deve ser o motivo de todo esforço. Ele impele, constrange e cativa. (p.30)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6B09A17-A0E8-4040-889D-C90A402AB580}"/>
              </a:ext>
            </a:extLst>
          </p:cNvPr>
          <p:cNvGrpSpPr/>
          <p:nvPr/>
        </p:nvGrpSpPr>
        <p:grpSpPr>
          <a:xfrm>
            <a:off x="937538" y="677294"/>
            <a:ext cx="7895378" cy="1063037"/>
            <a:chOff x="541613" y="753341"/>
            <a:chExt cx="9780738" cy="1301702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544F9ABE-4E12-41B0-A54D-932968EE7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E033900C-35C9-4F26-9274-B8202A80756A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33260DD-6779-4100-97E4-2737AAB32576}"/>
              </a:ext>
            </a:extLst>
          </p:cNvPr>
          <p:cNvSpPr txBox="1"/>
          <p:nvPr/>
        </p:nvSpPr>
        <p:spPr>
          <a:xfrm>
            <a:off x="1044413" y="801124"/>
            <a:ext cx="81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661ACC5-5A27-4ECA-B0B1-3277F29C063E}"/>
              </a:ext>
            </a:extLst>
          </p:cNvPr>
          <p:cNvSpPr txBox="1"/>
          <p:nvPr/>
        </p:nvSpPr>
        <p:spPr>
          <a:xfrm>
            <a:off x="2218300" y="801124"/>
            <a:ext cx="775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deve ser o Lar?  Qual deve ser o motivo do esforço dos pais ao educar seus filhos? (p.30)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3AEBAC-117C-40CD-9682-CD8F21DFA664}"/>
              </a:ext>
            </a:extLst>
          </p:cNvPr>
          <p:cNvSpPr txBox="1"/>
          <p:nvPr/>
        </p:nvSpPr>
        <p:spPr>
          <a:xfrm>
            <a:off x="6186192" y="4331486"/>
            <a:ext cx="324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 DE JESUS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F065024-7F86-4854-A90E-1B140960CFA2}"/>
              </a:ext>
            </a:extLst>
          </p:cNvPr>
          <p:cNvSpPr txBox="1"/>
          <p:nvPr/>
        </p:nvSpPr>
        <p:spPr>
          <a:xfrm>
            <a:off x="4346881" y="2663037"/>
            <a:ext cx="247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AGRADÁVEL</a:t>
            </a:r>
          </a:p>
        </p:txBody>
      </p:sp>
    </p:spTree>
    <p:extLst>
      <p:ext uri="{BB962C8B-B14F-4D97-AF65-F5344CB8AC3E}">
        <p14:creationId xmlns:p14="http://schemas.microsoft.com/office/powerpoint/2010/main" val="2486286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31235" y="2457637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68353" y="2683940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79567" y="2865438"/>
            <a:ext cx="8692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Os pais devem demonstrar aos filhos que apreciam a Escola Sabatina. Por quê? (p.30)</a:t>
            </a:r>
          </a:p>
        </p:txBody>
      </p:sp>
    </p:spTree>
    <p:extLst>
      <p:ext uri="{BB962C8B-B14F-4D97-AF65-F5344CB8AC3E}">
        <p14:creationId xmlns:p14="http://schemas.microsoft.com/office/powerpoint/2010/main" val="34131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18095" y="594289"/>
            <a:ext cx="6617615" cy="1269181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20686" y="7421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60244" y="876966"/>
            <a:ext cx="863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Os pais devem demonstrar aos filhos que apreciam a Escola Sabatina. Por quê? (p.30)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7602ECE-0494-4159-88EA-CF3866D32685}"/>
              </a:ext>
            </a:extLst>
          </p:cNvPr>
          <p:cNvSpPr txBox="1"/>
          <p:nvPr/>
        </p:nvSpPr>
        <p:spPr>
          <a:xfrm>
            <a:off x="1162928" y="2479306"/>
            <a:ext cx="9866142" cy="334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Escola Sabatina oferece preciosas oportunidades e privilégios aos jovens. Os pais devem prezar altamente essas vantagens e mostrar aos filhos que as apreciam. Se _______________________ eles mesmos decidido interesse na escola, _______________ esperar isto dos filhos. Na Escola Sabatina, tanto os pais como os filhos podem ser alunos. Ambos devem buscar o conhecimento das Escrituras. </a:t>
            </a:r>
          </a:p>
        </p:txBody>
      </p:sp>
    </p:spTree>
    <p:extLst>
      <p:ext uri="{BB962C8B-B14F-4D97-AF65-F5344CB8AC3E}">
        <p14:creationId xmlns:p14="http://schemas.microsoft.com/office/powerpoint/2010/main" val="160316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18095" y="594289"/>
            <a:ext cx="6617615" cy="1269181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20686" y="7421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F4EEEF-BD3D-4C3B-9E94-75A5D3A5082F}"/>
              </a:ext>
            </a:extLst>
          </p:cNvPr>
          <p:cNvSpPr txBox="1"/>
          <p:nvPr/>
        </p:nvSpPr>
        <p:spPr>
          <a:xfrm>
            <a:off x="1162928" y="2479306"/>
            <a:ext cx="9866142" cy="334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Escola Sabatina oferece preciosas oportunidades e privilégios aos jovens. Os pais devem prezar altamente essas vantagens e mostrar aos filhos que as apreciam. Se _______________________ eles mesmos decidido interesse na escola, _______________ esperar isto dos filhos. Na Escola Sabatina, tanto os pais como os filhos podem ser alunos. Ambos devem buscar o conhecimento das Escrituras.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F3DE6B-5F97-44C2-93B0-E4787B623A4B}"/>
              </a:ext>
            </a:extLst>
          </p:cNvPr>
          <p:cNvSpPr txBox="1"/>
          <p:nvPr/>
        </p:nvSpPr>
        <p:spPr>
          <a:xfrm>
            <a:off x="6675397" y="4205356"/>
            <a:ext cx="248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PODEM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4162C77-1985-4469-96EF-F0ECFF11D4C8}"/>
              </a:ext>
            </a:extLst>
          </p:cNvPr>
          <p:cNvSpPr txBox="1"/>
          <p:nvPr/>
        </p:nvSpPr>
        <p:spPr>
          <a:xfrm>
            <a:off x="6278163" y="3630006"/>
            <a:ext cx="4056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MANIFESTAREM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AEC9A-4946-4132-AD36-6DD20556B63A}"/>
              </a:ext>
            </a:extLst>
          </p:cNvPr>
          <p:cNvSpPr txBox="1"/>
          <p:nvPr/>
        </p:nvSpPr>
        <p:spPr>
          <a:xfrm>
            <a:off x="2060244" y="876966"/>
            <a:ext cx="863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Os pais devem demonstrar aos filhos que apreciam a Escola Sabatina. Por quê? (p.30)</a:t>
            </a:r>
          </a:p>
        </p:txBody>
      </p:sp>
    </p:spTree>
    <p:extLst>
      <p:ext uri="{BB962C8B-B14F-4D97-AF65-F5344CB8AC3E}">
        <p14:creationId xmlns:p14="http://schemas.microsoft.com/office/powerpoint/2010/main" val="3112195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1229</Words>
  <Application>Microsoft Office PowerPoint</Application>
  <PresentationFormat>Widescreen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ADORAÇÃO EM FAMÍLIA 2020</dc:subject>
  <dc:creator>Pr. MARCELO AUGUSTO DE CARVALHO</dc:creator>
  <cp:keywords>www.4tons.com.br</cp:keywords>
  <dc:description>COMÉRCIO PROIBIDO. USO PESSOAL</dc:description>
  <cp:lastModifiedBy>Cristina Barbosa</cp:lastModifiedBy>
  <cp:revision>38</cp:revision>
  <dcterms:created xsi:type="dcterms:W3CDTF">2019-11-04T19:02:45Z</dcterms:created>
  <dcterms:modified xsi:type="dcterms:W3CDTF">2019-12-06T14:40:06Z</dcterms:modified>
  <cp:category>MINISTÉRIO DA FAMÍLIA</cp:category>
</cp:coreProperties>
</file>