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58" r:id="rId7"/>
    <p:sldId id="262" r:id="rId8"/>
    <p:sldId id="267" r:id="rId9"/>
    <p:sldId id="266" r:id="rId10"/>
    <p:sldId id="264" r:id="rId11"/>
    <p:sldId id="268" r:id="rId12"/>
    <p:sldId id="263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55028-FEAD-4398-8180-EACF678D7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FC64D-12C2-4300-B003-3339BA4E4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2C6FC0-6273-49A6-8751-786B5191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AE38B-F53C-4AED-B693-1B3C9287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59217E-171A-4952-8182-B2414B35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77391-1048-4A5C-B434-CDCC43B0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F3D883-3F87-41B7-A7E7-C019428CE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DF794-03E2-44B0-8735-F741416C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9F63-3C1F-412A-B9CF-04F44D9D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4EF04-C3CA-4EDA-AA76-38C1828F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BD5B86-03A4-46A9-B082-536F7B732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DA5489-DC11-4F40-9E23-E512E5EA3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180F64-A44E-4A67-A9A7-0C0952BE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0D5C3-A7FD-4658-8FD7-E7C7EB69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9B27D3-54A7-412B-8657-C6F34059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3967-5604-4B1B-816E-88E0357D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3FBE6-A565-4BF3-8C04-073C2BA9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BD1A5D-C28D-468D-BCD9-FB5AC9DC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B30D3D-C4F0-45D6-89CE-9399749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B5777-27D1-4135-93B9-69A04491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5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F6244-4F4A-43F9-B04A-528DC4D6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2EC548-213C-4940-A312-B424558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1C365-27F3-4DE2-B858-EDDCEA34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19A99-C027-47DD-A0E8-AE1F81A0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96A2A8-D4DB-4A09-991E-0D6BA06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8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9AA3-F103-4FEE-B74A-57691476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5B19B3-FB04-4D78-BA71-B3FA9863B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BF5AED-85CE-4D07-B935-43900556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4458E7-8D8F-4EAE-984A-FDEEE268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ED3A3-7571-4896-A2F6-20BBFDF5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F658D9-2744-4B4B-9A49-0D734705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2038F-2BBD-4F23-A7F3-1BD569D6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48ACC4-5FD8-431D-AD55-F97E0074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25597A-962C-4F2E-9865-CD4B47381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B91CEF-B319-4778-9315-54693E48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CB1BE-1EBC-49A2-A75F-477056C9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DBC19-F8C9-4ED7-A9DE-15B91C7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82043B-98CC-47E1-B385-91600E1C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6B6B54-D0AB-4210-A000-70DA9EDB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1DEAA-5191-4CCA-B157-5427229B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4170F-0AD1-406B-9E77-F343F88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6451DA-F3CF-4CF9-818F-C06F47F9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D0CF75-5DE3-4541-BC1C-0DFE544F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3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5675E1-AA22-4C1C-9964-43303766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569364-1A98-4F50-93AF-B6DE1375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BC5624-991D-4D2D-9E08-65988BE8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97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EE2A6-943C-4089-A5CE-AB07E754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8D477C-255F-4B29-A897-C9E0EF93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6114E3-30EB-4342-B894-DD0EA02F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4AF7D4-D2B6-4AA6-A6FF-425472E6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B7FB8F-399D-43C6-83B8-A233FCD5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FBA8A7-037F-4C4E-A156-E1249F86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6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A5B8-6361-4CFD-8A99-635E85D6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B38C5C-5B7F-458C-994E-D8198839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134BF2-7684-484E-866C-8361C580C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6D100-BA37-40BC-902A-A4A81DB3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F52D9-3275-4FD7-9941-9D5712BB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D21F54-E2F4-45FD-842D-4FFD143A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1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2B16B3-F11B-4577-9D0B-F521B41B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7BCC-D08E-4A3D-9851-8B844BF6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3A9A65-14B4-4E40-9A8F-CB721E53B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2956-2BC4-418E-B6EB-EEA878A611DE}" type="datetimeFigureOut">
              <a:rPr lang="pt-BR" smtClean="0"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99961B-585D-4127-AF40-C11AD18CC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C6C59F-DA1F-4312-9BBB-D7EF95839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4AC0-7F8E-466A-AEF8-8ED9E1079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43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503621" y="2571401"/>
            <a:ext cx="8879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a  maior necessidade da igreja? E neste contexto, de que tipo de educadores a Escola Sabatina precisa? (p. 36)</a:t>
            </a:r>
          </a:p>
        </p:txBody>
      </p:sp>
    </p:spTree>
    <p:extLst>
      <p:ext uri="{BB962C8B-B14F-4D97-AF65-F5344CB8AC3E}">
        <p14:creationId xmlns:p14="http://schemas.microsoft.com/office/powerpoint/2010/main" val="37641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134E0E8-96E7-48BE-A693-CECC326588C7}"/>
              </a:ext>
            </a:extLst>
          </p:cNvPr>
          <p:cNvSpPr txBox="1"/>
          <p:nvPr/>
        </p:nvSpPr>
        <p:spPr>
          <a:xfrm>
            <a:off x="1325088" y="2003059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grande necessidade de nossa Escola Sabatina é da ______________. Em todas as nossas fileiras, necessitam-se ______________ e _____________ que tenham aprendido, aos pés de Jesus, o que seja a verdade e como apresentá-la a outros. Requerem-se, como educadores de nossos jovens na Escola Sabatina, homens santos que ____________ humildade e permaneçam em Cristo.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E9E8F0-EE55-4A35-8138-C5B6CD8DF679}"/>
              </a:ext>
            </a:extLst>
          </p:cNvPr>
          <p:cNvSpPr txBox="1"/>
          <p:nvPr/>
        </p:nvSpPr>
        <p:spPr>
          <a:xfrm>
            <a:off x="2026762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a  maior necessidade da igreja? E neste contexto, de que tipo de educadores a Escola Sabatina precisa? (p. 36)</a:t>
            </a:r>
          </a:p>
        </p:txBody>
      </p:sp>
    </p:spTree>
    <p:extLst>
      <p:ext uri="{BB962C8B-B14F-4D97-AF65-F5344CB8AC3E}">
        <p14:creationId xmlns:p14="http://schemas.microsoft.com/office/powerpoint/2010/main" val="35012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325088" y="2003059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grande necessidade de nossa Escola Sabatina é da ______________. Em todas as nossas fileiras, necessitam-se ______________ e _____________ que tenham aprendido, aos pés de Jesus, o que seja a verdade e como apresentá-la a outros. Requerem-se, como educadores de nossos jovens na Escola Sabatina, homens santos que ____________ humildade e permaneçam em Cristo.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92B7CB5-267D-4317-8C20-49096AE59A8A}"/>
              </a:ext>
            </a:extLst>
          </p:cNvPr>
          <p:cNvSpPr txBox="1"/>
          <p:nvPr/>
        </p:nvSpPr>
        <p:spPr>
          <a:xfrm>
            <a:off x="4296856" y="3172599"/>
            <a:ext cx="227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6AA324-7431-4EC5-B869-BC2C71E6EE16}"/>
              </a:ext>
            </a:extLst>
          </p:cNvPr>
          <p:cNvSpPr txBox="1"/>
          <p:nvPr/>
        </p:nvSpPr>
        <p:spPr>
          <a:xfrm>
            <a:off x="1415077" y="2628359"/>
            <a:ext cx="265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LUZ DA VIDA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420C1B-EFEC-4FD6-BB0A-2A2DD6AA5291}"/>
              </a:ext>
            </a:extLst>
          </p:cNvPr>
          <p:cNvSpPr txBox="1"/>
          <p:nvPr/>
        </p:nvSpPr>
        <p:spPr>
          <a:xfrm>
            <a:off x="2026762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a  maior necessidade da igreja? E neste contexto, de que tipo de educadores a Escola Sabatina precisa? (p. 36)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341119B-8639-454F-B2E4-D984D4AD9732}"/>
              </a:ext>
            </a:extLst>
          </p:cNvPr>
          <p:cNvSpPr txBox="1"/>
          <p:nvPr/>
        </p:nvSpPr>
        <p:spPr>
          <a:xfrm>
            <a:off x="1660634" y="3172599"/>
            <a:ext cx="181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HOMENS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2FA1091-321C-4F80-A133-2A9D825D1324}"/>
              </a:ext>
            </a:extLst>
          </p:cNvPr>
          <p:cNvSpPr txBox="1"/>
          <p:nvPr/>
        </p:nvSpPr>
        <p:spPr>
          <a:xfrm>
            <a:off x="4577633" y="4827018"/>
            <a:ext cx="175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TENHAM</a:t>
            </a:r>
          </a:p>
        </p:txBody>
      </p:sp>
    </p:spTree>
    <p:extLst>
      <p:ext uri="{BB962C8B-B14F-4D97-AF65-F5344CB8AC3E}">
        <p14:creationId xmlns:p14="http://schemas.microsoft.com/office/powerpoint/2010/main" val="102310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66644" y="2673692"/>
            <a:ext cx="8616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Vivendo num mundo materialista, qual a nossa maior necessidade como pais, líderes e membros da igreja? (p. 36)</a:t>
            </a:r>
          </a:p>
        </p:txBody>
      </p:sp>
    </p:spTree>
    <p:extLst>
      <p:ext uri="{BB962C8B-B14F-4D97-AF65-F5344CB8AC3E}">
        <p14:creationId xmlns:p14="http://schemas.microsoft.com/office/powerpoint/2010/main" val="9178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Vivendo num mundo materialista, qual a nossa maior necessidade como pais, líderes e membros da igreja? (p. 36)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1B561B-EFDE-484B-A406-C13426DB0F62}"/>
              </a:ext>
            </a:extLst>
          </p:cNvPr>
          <p:cNvSpPr txBox="1"/>
          <p:nvPr/>
        </p:nvSpPr>
        <p:spPr>
          <a:xfrm>
            <a:off x="1162929" y="2401077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Nicodemos foi ter com o Senhor, pensando entrar em longa discussão sobre pontos sem importância, mas Jesus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descobriu-lhe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os princípios básicos da verdade, mostrando-lhe que sua primeira necessidade era a de ______________, de espírito suscetível de ensino, de um novo coração; precisava, enfim, ____________________, se quisesse entrar no reino de Deus.</a:t>
            </a:r>
          </a:p>
        </p:txBody>
      </p:sp>
    </p:spTree>
    <p:extLst>
      <p:ext uri="{BB962C8B-B14F-4D97-AF65-F5344CB8AC3E}">
        <p14:creationId xmlns:p14="http://schemas.microsoft.com/office/powerpoint/2010/main" val="34862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162929" y="2401077"/>
            <a:ext cx="9866142" cy="3347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Nicodemos foi ter com o Senhor, pensando entrar em longa discussão sobre pontos sem importância, mas Jesus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descobriu-lhe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os princípios básicos da verdade, mostrando-lhe que sua primeira necessidade era a de ______________, de espírito suscetível de ensino, de um novo coração; precisava, enfim, ____________________, se quisesse entrar no reino de Deus.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E05D13-3865-4E7C-8E78-BEDBDE7428A2}"/>
              </a:ext>
            </a:extLst>
          </p:cNvPr>
          <p:cNvSpPr txBox="1"/>
          <p:nvPr/>
        </p:nvSpPr>
        <p:spPr>
          <a:xfrm>
            <a:off x="5402736" y="4661277"/>
            <a:ext cx="359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NASCER DE NOVO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4FACCD-1AFF-40C3-A0A9-F7E0C59877D8}"/>
              </a:ext>
            </a:extLst>
          </p:cNvPr>
          <p:cNvSpPr txBox="1"/>
          <p:nvPr/>
        </p:nvSpPr>
        <p:spPr>
          <a:xfrm>
            <a:off x="2026763" y="4117037"/>
            <a:ext cx="265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HUMILDADE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A19AA51-F13A-4C86-9A5D-A48613E22FB8}"/>
              </a:ext>
            </a:extLst>
          </p:cNvPr>
          <p:cNvSpPr txBox="1"/>
          <p:nvPr/>
        </p:nvSpPr>
        <p:spPr>
          <a:xfrm>
            <a:off x="2026763" y="1012066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Vivendo num mundo materialista, qual a nossa maior necessidade como pais, líderes e membros da igreja? (p. 36)</a:t>
            </a:r>
          </a:p>
        </p:txBody>
      </p:sp>
    </p:spTree>
    <p:extLst>
      <p:ext uri="{BB962C8B-B14F-4D97-AF65-F5344CB8AC3E}">
        <p14:creationId xmlns:p14="http://schemas.microsoft.com/office/powerpoint/2010/main" val="130823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909257" y="2394828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46375" y="2621131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20651" y="2805797"/>
            <a:ext cx="866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 é a maior necessidade da obra de Deus, que também é a principal tarefa da família? (p. 38)</a:t>
            </a:r>
          </a:p>
        </p:txBody>
      </p:sp>
    </p:spTree>
    <p:extLst>
      <p:ext uri="{BB962C8B-B14F-4D97-AF65-F5344CB8AC3E}">
        <p14:creationId xmlns:p14="http://schemas.microsoft.com/office/powerpoint/2010/main" val="266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é a maior necessidade da obra de Deus, que também é a principal tarefa da família? (p. 38)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EBBB2A6-219A-490A-A21D-E8497763A928}"/>
              </a:ext>
            </a:extLst>
          </p:cNvPr>
          <p:cNvSpPr txBox="1"/>
          <p:nvPr/>
        </p:nvSpPr>
        <p:spPr>
          <a:xfrm>
            <a:off x="1217175" y="2519115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maior necessidade da obra é a de ___________ e _________ consagrados, que _________ responsabilidade pessoal pelo avançamento da causa e cooperem com os agentes divinos, para dissipar as trevas morais do mundo.</a:t>
            </a:r>
          </a:p>
        </p:txBody>
      </p:sp>
    </p:spTree>
    <p:extLst>
      <p:ext uri="{BB962C8B-B14F-4D97-AF65-F5344CB8AC3E}">
        <p14:creationId xmlns:p14="http://schemas.microsoft.com/office/powerpoint/2010/main" val="139893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B3C97201-C087-495A-92A7-21618193F0C3}"/>
              </a:ext>
            </a:extLst>
          </p:cNvPr>
          <p:cNvSpPr txBox="1"/>
          <p:nvPr/>
        </p:nvSpPr>
        <p:spPr>
          <a:xfrm>
            <a:off x="1217175" y="2519115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maior necessidade da obra é a de ___________ e _________ consagrados, que _________ responsabilidade pessoal pelo avançamento da causa e cooperem com os agentes divinos, para dissipar as trevas morais do mundo.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00770" y="722057"/>
            <a:ext cx="6715249" cy="1287906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097794" y="91236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26763" y="974490"/>
            <a:ext cx="861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é a maior necessidade da obra de Deus, que também é a principal tarefa da família? (p. 38)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9624BA-BBEC-4212-A2B1-8D991C02954C}"/>
              </a:ext>
            </a:extLst>
          </p:cNvPr>
          <p:cNvSpPr txBox="1"/>
          <p:nvPr/>
        </p:nvSpPr>
        <p:spPr>
          <a:xfrm>
            <a:off x="4384508" y="3135860"/>
            <a:ext cx="156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55E8A59-6554-4EEF-83F1-86EDB5302D22}"/>
              </a:ext>
            </a:extLst>
          </p:cNvPr>
          <p:cNvSpPr txBox="1"/>
          <p:nvPr/>
        </p:nvSpPr>
        <p:spPr>
          <a:xfrm>
            <a:off x="9458449" y="2585092"/>
            <a:ext cx="1624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MOÇAS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EF13B5-4DF6-44D9-87E5-6DE03F46CFF6}"/>
              </a:ext>
            </a:extLst>
          </p:cNvPr>
          <p:cNvSpPr txBox="1"/>
          <p:nvPr/>
        </p:nvSpPr>
        <p:spPr>
          <a:xfrm>
            <a:off x="7058119" y="2585092"/>
            <a:ext cx="200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RAPAZES</a:t>
            </a:r>
          </a:p>
        </p:txBody>
      </p:sp>
    </p:spTree>
    <p:extLst>
      <p:ext uri="{BB962C8B-B14F-4D97-AF65-F5344CB8AC3E}">
        <p14:creationId xmlns:p14="http://schemas.microsoft.com/office/powerpoint/2010/main" val="58132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523999" y="1874728"/>
            <a:ext cx="86184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“Quando todos os que professam ser cristãos o forem em obra e verdade, a Escola Sabatina não será mais um serviço enfadonho. Os professores compreenderão a lição dada por Cristo a Nicodemos, ensinando-a em toda a sua importante influência sobre o destino humano”(p. 36). </a:t>
            </a:r>
          </a:p>
        </p:txBody>
      </p:sp>
    </p:spTree>
    <p:extLst>
      <p:ext uri="{BB962C8B-B14F-4D97-AF65-F5344CB8AC3E}">
        <p14:creationId xmlns:p14="http://schemas.microsoft.com/office/powerpoint/2010/main" val="402378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7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9F4A3C-E3DC-4DCF-A18E-09DDC8E3B52A}"/>
              </a:ext>
            </a:extLst>
          </p:cNvPr>
          <p:cNvSpPr txBox="1"/>
          <p:nvPr/>
        </p:nvSpPr>
        <p:spPr>
          <a:xfrm>
            <a:off x="1650123" y="1874728"/>
            <a:ext cx="85449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 Portanto ide, fazei discípulos de todas as nações, batizando-os em nome do Pai, e do Filho, e do Espírito Santo; Ensinando-os a guardar todas as coisas que eu vos tenho mandado; e eis que eu estou convosco todos os dias, até a consumação dos séculos. Amém” (Mateus 28:19 e 20). </a:t>
            </a:r>
          </a:p>
        </p:txBody>
      </p:sp>
    </p:spTree>
    <p:extLst>
      <p:ext uri="{BB962C8B-B14F-4D97-AF65-F5344CB8AC3E}">
        <p14:creationId xmlns:p14="http://schemas.microsoft.com/office/powerpoint/2010/main" val="5599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116648" y="2301784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238054" y="2462516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805178" y="2580648"/>
            <a:ext cx="8270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Sabatina, qual deve ser o objetivo do nosso trabalho com os jovens? (p.35)</a:t>
            </a:r>
          </a:p>
        </p:txBody>
      </p:sp>
    </p:spTree>
    <p:extLst>
      <p:ext uri="{BB962C8B-B14F-4D97-AF65-F5344CB8AC3E}">
        <p14:creationId xmlns:p14="http://schemas.microsoft.com/office/powerpoint/2010/main" val="2585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390CB74-CDA3-4A1F-A8B6-D706246CF88B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70A17032-452B-4460-AC4B-405CF867C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55CF8913-0364-4C35-A843-CE2583D6EEC3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A52D178-7E18-4753-B28B-69BF1F6C3190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B134B8-96E2-45EE-B1FE-21084143529C}"/>
              </a:ext>
            </a:extLst>
          </p:cNvPr>
          <p:cNvSpPr txBox="1"/>
          <p:nvPr/>
        </p:nvSpPr>
        <p:spPr>
          <a:xfrm>
            <a:off x="2218920" y="801124"/>
            <a:ext cx="781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Sabatina, qual deve ser o objetivo do nosso trabalho com os jovens? (p.35)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C85A523-6232-49FD-9BBD-717AC80B18DF}"/>
              </a:ext>
            </a:extLst>
          </p:cNvPr>
          <p:cNvSpPr txBox="1"/>
          <p:nvPr/>
        </p:nvSpPr>
        <p:spPr>
          <a:xfrm>
            <a:off x="1044413" y="2609878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preciso educar os jovens para _________________ pela salvação de pessoas; e, ao _______________ para essa obra, aprenderemos também a trabalhar com mais êxito, tornando-nos instrumentos eficientes nas mãos de Deus, para a conversão de nossos alunos.</a:t>
            </a:r>
          </a:p>
        </p:txBody>
      </p:sp>
    </p:spTree>
    <p:extLst>
      <p:ext uri="{BB962C8B-B14F-4D97-AF65-F5344CB8AC3E}">
        <p14:creationId xmlns:p14="http://schemas.microsoft.com/office/powerpoint/2010/main" val="165527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23FAEF-4EE6-4C47-A10B-468ABB9E0857}"/>
              </a:ext>
            </a:extLst>
          </p:cNvPr>
          <p:cNvSpPr txBox="1"/>
          <p:nvPr/>
        </p:nvSpPr>
        <p:spPr>
          <a:xfrm>
            <a:off x="1044413" y="2609878"/>
            <a:ext cx="9866142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preciso educar os jovens para _________________ pela salvação de pessoas; e, ao _______________ para essa obra, aprenderemos também a trabalhar com mais êxito, tornando-nos instrumentos eficientes nas mãos de Deus, para a conversão de nossos alunos.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6B09A17-A0E8-4040-889D-C90A402AB580}"/>
              </a:ext>
            </a:extLst>
          </p:cNvPr>
          <p:cNvGrpSpPr/>
          <p:nvPr/>
        </p:nvGrpSpPr>
        <p:grpSpPr>
          <a:xfrm>
            <a:off x="937538" y="677294"/>
            <a:ext cx="7895378" cy="1063037"/>
            <a:chOff x="541613" y="753341"/>
            <a:chExt cx="9780738" cy="1301702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544F9ABE-4E12-41B0-A54D-932968EE7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E033900C-35C9-4F26-9274-B8202A80756A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3260DD-6779-4100-97E4-2737AAB32576}"/>
              </a:ext>
            </a:extLst>
          </p:cNvPr>
          <p:cNvSpPr txBox="1"/>
          <p:nvPr/>
        </p:nvSpPr>
        <p:spPr>
          <a:xfrm>
            <a:off x="1044413" y="801124"/>
            <a:ext cx="81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61ACC5-5A27-4ECA-B0B1-3277F29C063E}"/>
              </a:ext>
            </a:extLst>
          </p:cNvPr>
          <p:cNvSpPr txBox="1"/>
          <p:nvPr/>
        </p:nvSpPr>
        <p:spPr>
          <a:xfrm>
            <a:off x="2218300" y="801124"/>
            <a:ext cx="775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pais e professores da Escola Sabatina, qual deve ser o objetivo do nosso trabalho com os jovens? (p.35)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3AEBAC-117C-40CD-9682-CD8F21DFA664}"/>
              </a:ext>
            </a:extLst>
          </p:cNvPr>
          <p:cNvSpPr txBox="1"/>
          <p:nvPr/>
        </p:nvSpPr>
        <p:spPr>
          <a:xfrm>
            <a:off x="3915958" y="3245640"/>
            <a:ext cx="236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EDUCÁ-LOS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065024-7F86-4854-A90E-1B140960CFA2}"/>
              </a:ext>
            </a:extLst>
          </p:cNvPr>
          <p:cNvSpPr txBox="1"/>
          <p:nvPr/>
        </p:nvSpPr>
        <p:spPr>
          <a:xfrm>
            <a:off x="5818124" y="2696772"/>
            <a:ext cx="324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TRABALHAREM</a:t>
            </a:r>
          </a:p>
        </p:txBody>
      </p:sp>
    </p:spTree>
    <p:extLst>
      <p:ext uri="{BB962C8B-B14F-4D97-AF65-F5344CB8AC3E}">
        <p14:creationId xmlns:p14="http://schemas.microsoft.com/office/powerpoint/2010/main" val="2486286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31235" y="2457637"/>
            <a:ext cx="10129529" cy="1942725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68353" y="2683940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679567" y="2865438"/>
            <a:ext cx="9007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Diante desse mundo conturbado, o que distingue nossos filhos e jovens das demais pessoas? (p. 35)</a:t>
            </a:r>
          </a:p>
        </p:txBody>
      </p:sp>
    </p:spTree>
    <p:extLst>
      <p:ext uri="{BB962C8B-B14F-4D97-AF65-F5344CB8AC3E}">
        <p14:creationId xmlns:p14="http://schemas.microsoft.com/office/powerpoint/2010/main" val="34131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3D7C05-848E-465A-AA60-1D827081B910}"/>
              </a:ext>
            </a:extLst>
          </p:cNvPr>
          <p:cNvSpPr txBox="1"/>
          <p:nvPr/>
        </p:nvSpPr>
        <p:spPr>
          <a:xfrm>
            <a:off x="2060244" y="876966"/>
            <a:ext cx="863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Diante desse mundo conturbado, o que distingue nossos filhos e jovens das demais pessoas? (p. 35)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BA6E4C3-5D36-4F52-ABC4-8AAACE260CBE}"/>
              </a:ext>
            </a:extLst>
          </p:cNvPr>
          <p:cNvSpPr txBox="1"/>
          <p:nvPr/>
        </p:nvSpPr>
        <p:spPr>
          <a:xfrm>
            <a:off x="1162928" y="2479306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os jovens, que são fortes, exercitarem as faculdades no ______________________, armazenarão na mente valioso conhecimento, que resplandecerá como luz sobre as ____________ com quem se associarem. A Escola Sabatina deve ser o lugar em que os que tenham progredido no conhecimento ___________ sejam capazes de inculcar novas ideias com relação à ____ do povo de Deus.</a:t>
            </a:r>
          </a:p>
        </p:txBody>
      </p:sp>
    </p:spTree>
    <p:extLst>
      <p:ext uri="{BB962C8B-B14F-4D97-AF65-F5344CB8AC3E}">
        <p14:creationId xmlns:p14="http://schemas.microsoft.com/office/powerpoint/2010/main" val="160316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351743A-9584-400B-97D4-8BA73F6C84BE}"/>
              </a:ext>
            </a:extLst>
          </p:cNvPr>
          <p:cNvGrpSpPr/>
          <p:nvPr/>
        </p:nvGrpSpPr>
        <p:grpSpPr>
          <a:xfrm>
            <a:off x="1018095" y="594289"/>
            <a:ext cx="6617615" cy="1269181"/>
            <a:chOff x="541613" y="753341"/>
            <a:chExt cx="9780738" cy="13017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E8A8270-6155-4E98-B163-32CF293E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13" y="753341"/>
              <a:ext cx="3873831" cy="1301701"/>
            </a:xfrm>
            <a:prstGeom prst="rect">
              <a:avLst/>
            </a:prstGeom>
          </p:spPr>
        </p:pic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4F2DBD39-2E82-4FC6-B91B-CFCDF5DB134F}"/>
                </a:ext>
              </a:extLst>
            </p:cNvPr>
            <p:cNvSpPr/>
            <p:nvPr/>
          </p:nvSpPr>
          <p:spPr>
            <a:xfrm>
              <a:off x="2620652" y="904973"/>
              <a:ext cx="7701699" cy="1150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5E81AF-5BBB-4184-8212-37E67DC8E269}"/>
              </a:ext>
            </a:extLst>
          </p:cNvPr>
          <p:cNvSpPr txBox="1"/>
          <p:nvPr/>
        </p:nvSpPr>
        <p:spPr>
          <a:xfrm>
            <a:off x="1120686" y="7421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F4EEEF-BD3D-4C3B-9E94-75A5D3A5082F}"/>
              </a:ext>
            </a:extLst>
          </p:cNvPr>
          <p:cNvSpPr txBox="1"/>
          <p:nvPr/>
        </p:nvSpPr>
        <p:spPr>
          <a:xfrm>
            <a:off x="1162928" y="2479306"/>
            <a:ext cx="9866142" cy="3901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os jovens, que são fortes, exercitarem as faculdades no ______________________, armazenarão na mente valioso conhecimento, que resplandecerá como luz sobre as ____________ com quem se associarem. A Escola Sabatina deve ser o lugar em que os que tenham progredido no conhecimento ___________ sejam capazes de inculcar novas ideias com relação à ____ do povo de Deus.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3DE6B-5F97-44C2-93B0-E4787B623A4B}"/>
              </a:ext>
            </a:extLst>
          </p:cNvPr>
          <p:cNvSpPr txBox="1"/>
          <p:nvPr/>
        </p:nvSpPr>
        <p:spPr>
          <a:xfrm>
            <a:off x="8936329" y="3643654"/>
            <a:ext cx="199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4162C77-1985-4469-96EF-F0ECFF11D4C8}"/>
              </a:ext>
            </a:extLst>
          </p:cNvPr>
          <p:cNvSpPr txBox="1"/>
          <p:nvPr/>
        </p:nvSpPr>
        <p:spPr>
          <a:xfrm>
            <a:off x="1353574" y="3093820"/>
            <a:ext cx="373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DA BÍBLIA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AEC9A-4946-4132-AD36-6DD20556B63A}"/>
              </a:ext>
            </a:extLst>
          </p:cNvPr>
          <p:cNvSpPr txBox="1"/>
          <p:nvPr/>
        </p:nvSpPr>
        <p:spPr>
          <a:xfrm>
            <a:off x="2060244" y="876966"/>
            <a:ext cx="8639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Diante desse mundo conturbado, o que distingue nossos filhos e jovens das demais pessoas? (p. 35)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AFCB829-3B97-4C71-9427-3A23B975F65D}"/>
              </a:ext>
            </a:extLst>
          </p:cNvPr>
          <p:cNvSpPr txBox="1"/>
          <p:nvPr/>
        </p:nvSpPr>
        <p:spPr>
          <a:xfrm>
            <a:off x="8236030" y="4735400"/>
            <a:ext cx="150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C2A4FA8-DB9D-45B8-846C-BAE150BC0DCE}"/>
              </a:ext>
            </a:extLst>
          </p:cNvPr>
          <p:cNvSpPr txBox="1"/>
          <p:nvPr/>
        </p:nvSpPr>
        <p:spPr>
          <a:xfrm>
            <a:off x="8444873" y="5293416"/>
            <a:ext cx="6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</a:t>
            </a:r>
          </a:p>
        </p:txBody>
      </p:sp>
    </p:spTree>
    <p:extLst>
      <p:ext uri="{BB962C8B-B14F-4D97-AF65-F5344CB8AC3E}">
        <p14:creationId xmlns:p14="http://schemas.microsoft.com/office/powerpoint/2010/main" val="3112195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1032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ADORAÇÃO EM FAMÍLIA 2020</dc:subject>
  <dc:creator>Pr. MARCELO AUGUSTO DE CARVALHO</dc:creator>
  <cp:keywords>www.4tons.com.br</cp:keywords>
  <dc:description>COMÉRCIO PROIBIDO. USO PESSOAL</dc:description>
  <cp:lastModifiedBy>Alana Seifert</cp:lastModifiedBy>
  <cp:revision>41</cp:revision>
  <dcterms:created xsi:type="dcterms:W3CDTF">2019-11-04T19:02:45Z</dcterms:created>
  <dcterms:modified xsi:type="dcterms:W3CDTF">2019-11-06T21:20:16Z</dcterms:modified>
  <cp:category>MINISTÉRIO DA FAMÍLIA</cp:category>
</cp:coreProperties>
</file>