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0" r:id="rId6"/>
    <p:sldId id="258" r:id="rId7"/>
    <p:sldId id="262" r:id="rId8"/>
    <p:sldId id="267" r:id="rId9"/>
    <p:sldId id="266" r:id="rId10"/>
    <p:sldId id="264" r:id="rId11"/>
    <p:sldId id="268" r:id="rId12"/>
    <p:sldId id="263" r:id="rId13"/>
    <p:sldId id="269" r:id="rId14"/>
    <p:sldId id="270" r:id="rId15"/>
    <p:sldId id="271" r:id="rId16"/>
    <p:sldId id="272" r:id="rId17"/>
    <p:sldId id="274" r:id="rId18"/>
    <p:sldId id="273" r:id="rId19"/>
    <p:sldId id="275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55028-FEAD-4398-8180-EACF678D7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1FC64D-12C2-4300-B003-3339BA4E4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2C6FC0-6273-49A6-8751-786B5191D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AAE38B-F53C-4AED-B693-1B3C9287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59217E-171A-4952-8182-B2414B35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05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077391-1048-4A5C-B434-CDCC43B09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2F3D883-3F87-41B7-A7E7-C019428CE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BDF794-03E2-44B0-8735-F741416CF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CD9F63-3C1F-412A-B9CF-04F44D9D2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44EF04-C3CA-4EDA-AA76-38C1828F5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7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BD5B86-03A4-46A9-B082-536F7B732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FDA5489-DC11-4F40-9E23-E512E5EA3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180F64-A44E-4A67-A9A7-0C0952BE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D0D5C3-A7FD-4658-8FD7-E7C7EB69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9B27D3-54A7-412B-8657-C6F34059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88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F3967-5604-4B1B-816E-88E0357D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03FBE6-A565-4BF3-8C04-073C2BA97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BD1A5D-C28D-468D-BCD9-FB5AC9DCB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B30D3D-C4F0-45D6-89CE-93997498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AB5777-27D1-4135-93B9-69A04491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85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F6244-4F4A-43F9-B04A-528DC4D60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2EC548-213C-4940-A312-B424558E2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61C365-27F3-4DE2-B858-EDDCEA34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F19A99-C027-47DD-A0E8-AE1F81A0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96A2A8-D4DB-4A09-991E-0D6BA061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82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189AA3-F103-4FEE-B74A-57691476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5B19B3-FB04-4D78-BA71-B3FA9863B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BBF5AED-85CE-4D07-B935-43900556C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54458E7-8D8F-4EAE-984A-FDEEE2688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8ED3A3-7571-4896-A2F6-20BBFDF5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8F658D9-2744-4B4B-9A49-0D734705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99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2038F-2BBD-4F23-A7F3-1BD569D6F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48ACC4-5FD8-431D-AD55-F97E00740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25597A-962C-4F2E-9865-CD4B47381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FB91CEF-B319-4778-9315-54693E48C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F4CB1BE-1EBC-49A2-A75F-477056C9B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7DBC19-F8C9-4ED7-A9DE-15B91C77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A82043B-98CC-47E1-B385-91600E1CD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16B6B54-D0AB-4210-A000-70DA9EDB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1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1DEAA-5191-4CCA-B157-5427229B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B74170F-0AD1-406B-9E77-F343F88D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56451DA-F3CF-4CF9-818F-C06F47F9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1D0CF75-5DE3-4541-BC1C-0DFE544FF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13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35675E1-AA22-4C1C-9964-43303766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569364-1A98-4F50-93AF-B6DE13759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3BC5624-991D-4D2D-9E08-65988BE8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97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EE2A6-943C-4089-A5CE-AB07E754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8D477C-255F-4B29-A897-C9E0EF930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6114E3-30EB-4342-B894-DD0EA02FF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4AF7D4-D2B6-4AA6-A6FF-425472E63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B7FB8F-399D-43C6-83B8-A233FCD51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FBA8A7-037F-4C4E-A156-E1249F86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62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9A5B8-6361-4CFD-8A99-635E85D62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8B38C5C-5B7F-458C-994E-D8198839E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134BF2-7684-484E-866C-8361C580C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B6D100-BA37-40BC-902A-A4A81DB3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4F52D9-3275-4FD7-9941-9D5712BB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D21F54-E2F4-45FD-842D-4FFD143A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17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A2B16B3-F11B-4577-9D0B-F521B41B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A57BCC-D08E-4A3D-9851-8B844BF6E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3A9A65-14B4-4E40-9A8F-CB721E53B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99961B-585D-4127-AF40-C11AD18CC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C6C59F-DA1F-4312-9BBB-D7EF95839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43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39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909257" y="2394828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46375" y="2621131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503621" y="2571401"/>
            <a:ext cx="8879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Como pais e professores da Escola Sabatina, como devemos nos preparar para o cumprimento de missão? (p. 41)</a:t>
            </a:r>
          </a:p>
        </p:txBody>
      </p:sp>
    </p:spTree>
    <p:extLst>
      <p:ext uri="{BB962C8B-B14F-4D97-AF65-F5344CB8AC3E}">
        <p14:creationId xmlns:p14="http://schemas.microsoft.com/office/powerpoint/2010/main" val="37641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8E9E8F0-EE55-4A35-8138-C5B6CD8DF679}"/>
              </a:ext>
            </a:extLst>
          </p:cNvPr>
          <p:cNvSpPr txBox="1"/>
          <p:nvPr/>
        </p:nvSpPr>
        <p:spPr>
          <a:xfrm>
            <a:off x="2026762" y="1012066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Como pais e professores da Escola Sabatina, como devemos nos preparar para o cumprimento de missão? (p. 41)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D82929F-BC2F-45EF-8185-8C5D476E49F4}"/>
              </a:ext>
            </a:extLst>
          </p:cNvPr>
          <p:cNvSpPr txBox="1"/>
          <p:nvPr/>
        </p:nvSpPr>
        <p:spPr>
          <a:xfrm>
            <a:off x="1238995" y="2482880"/>
            <a:ext cx="9866142" cy="27938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Rogo aos obreiros de nossas Escolas Sabatinas que se ____________ de toda armadura de Deus e ________________ sua fidelidade, como bons soldados de Jesus Cristo. Deus recompensará todo trabalho que for feito para Sua glória... Devemos ser diligentes na oração e fervorosos no serviço simples e sincero para Deus.</a:t>
            </a:r>
          </a:p>
        </p:txBody>
      </p:sp>
    </p:spTree>
    <p:extLst>
      <p:ext uri="{BB962C8B-B14F-4D97-AF65-F5344CB8AC3E}">
        <p14:creationId xmlns:p14="http://schemas.microsoft.com/office/powerpoint/2010/main" val="3501219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F4EEEF-BD3D-4C3B-9E94-75A5D3A5082F}"/>
              </a:ext>
            </a:extLst>
          </p:cNvPr>
          <p:cNvSpPr txBox="1"/>
          <p:nvPr/>
        </p:nvSpPr>
        <p:spPr>
          <a:xfrm>
            <a:off x="1238995" y="2482880"/>
            <a:ext cx="9866142" cy="27938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Rogo aos obreiros de nossas Escolas Sabatinas que se ____________ de toda armadura de Deus e ________________ sua fidelidade, como bons soldados de Jesus Cristo. Deus recompensará todo trabalho que for feito para Sua glória... Devemos ser diligentes na oração e fervorosos no serviço simples e sincero para Deus.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46AA324-7431-4EC5-B869-BC2C71E6EE16}"/>
              </a:ext>
            </a:extLst>
          </p:cNvPr>
          <p:cNvSpPr txBox="1"/>
          <p:nvPr/>
        </p:nvSpPr>
        <p:spPr>
          <a:xfrm>
            <a:off x="1360781" y="3084011"/>
            <a:ext cx="213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REVISTAM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4420C1B-EFEC-4FD6-BB0A-2A2DD6AA5291}"/>
              </a:ext>
            </a:extLst>
          </p:cNvPr>
          <p:cNvSpPr txBox="1"/>
          <p:nvPr/>
        </p:nvSpPr>
        <p:spPr>
          <a:xfrm>
            <a:off x="2026762" y="1012066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Como pais e professores da Escola Sabatina, como devemos nos preparar para o cumprimento de missão? (p. 41)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2FA1091-321C-4F80-A133-2A9D825D1324}"/>
              </a:ext>
            </a:extLst>
          </p:cNvPr>
          <p:cNvSpPr txBox="1"/>
          <p:nvPr/>
        </p:nvSpPr>
        <p:spPr>
          <a:xfrm>
            <a:off x="7634790" y="3096704"/>
            <a:ext cx="2812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DEMONSTREM</a:t>
            </a:r>
          </a:p>
        </p:txBody>
      </p:sp>
    </p:spTree>
    <p:extLst>
      <p:ext uri="{BB962C8B-B14F-4D97-AF65-F5344CB8AC3E}">
        <p14:creationId xmlns:p14="http://schemas.microsoft.com/office/powerpoint/2010/main" val="1023106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909257" y="2394828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46375" y="2621131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619009" y="2583145"/>
            <a:ext cx="88632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Há muitos meninos e meninas que aparentemente nada tem a oferecer, são talentos escondidos. Porque, por vezes, esses talentos permanecem ocultos? (p. 42)</a:t>
            </a:r>
          </a:p>
        </p:txBody>
      </p:sp>
    </p:spTree>
    <p:extLst>
      <p:ext uri="{BB962C8B-B14F-4D97-AF65-F5344CB8AC3E}">
        <p14:creationId xmlns:p14="http://schemas.microsoft.com/office/powerpoint/2010/main" val="9178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26763" y="912366"/>
            <a:ext cx="8616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Há muitos meninos e meninas que aparentemente nada tem a oferecer, são talentos escondidos. Porque, por vezes, esses talentos permanecem ocultos? (p. 42)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5CEDBA6-CDDA-4E4F-B799-5D05E2BE4281}"/>
              </a:ext>
            </a:extLst>
          </p:cNvPr>
          <p:cNvSpPr txBox="1"/>
          <p:nvPr/>
        </p:nvSpPr>
        <p:spPr>
          <a:xfrm>
            <a:off x="1162929" y="2401077"/>
            <a:ext cx="9866142" cy="3901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Muitos jovens que aparentemente nada prometem, são ricamente dotados de talentos que não aplicam a uso algum. Suas faculdades permanecem ocultas por causa da ________ de ____________________ por parte de seus educadores. Em muito menino ou menina de aparência tão pouco atraente como a pedra não lavrada, pode-se encontrar precioso material que resista à prova do calor, tempestade e pressão.</a:t>
            </a:r>
          </a:p>
        </p:txBody>
      </p:sp>
    </p:spTree>
    <p:extLst>
      <p:ext uri="{BB962C8B-B14F-4D97-AF65-F5344CB8AC3E}">
        <p14:creationId xmlns:p14="http://schemas.microsoft.com/office/powerpoint/2010/main" val="3486266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B3C97201-C087-495A-92A7-21618193F0C3}"/>
              </a:ext>
            </a:extLst>
          </p:cNvPr>
          <p:cNvSpPr txBox="1"/>
          <p:nvPr/>
        </p:nvSpPr>
        <p:spPr>
          <a:xfrm>
            <a:off x="1162929" y="2401077"/>
            <a:ext cx="9866142" cy="3901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Muitos jovens que aparentemente nada prometem, são ricamente dotados de talentos que não aplicam a uso algum. Suas faculdades permanecem ocultas por causa da ________ de ____________________ por parte de seus educadores. Em muito menino ou menina de aparência tão pouco atraente como a pedra não lavrada, pode-se encontrar precioso material que resista à prova do calor, tempestade e pressão.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9E05D13-3865-4E7C-8E78-BEDBDE7428A2}"/>
              </a:ext>
            </a:extLst>
          </p:cNvPr>
          <p:cNvSpPr txBox="1"/>
          <p:nvPr/>
        </p:nvSpPr>
        <p:spPr>
          <a:xfrm>
            <a:off x="1303701" y="4090385"/>
            <a:ext cx="3594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DISCERNIMENTO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14FACCD-1AFF-40C3-A0A9-F7E0C59877D8}"/>
              </a:ext>
            </a:extLst>
          </p:cNvPr>
          <p:cNvSpPr txBox="1"/>
          <p:nvPr/>
        </p:nvSpPr>
        <p:spPr>
          <a:xfrm>
            <a:off x="8700831" y="3575577"/>
            <a:ext cx="1389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B771303-AE68-43C9-9287-9E5459F569A6}"/>
              </a:ext>
            </a:extLst>
          </p:cNvPr>
          <p:cNvSpPr txBox="1"/>
          <p:nvPr/>
        </p:nvSpPr>
        <p:spPr>
          <a:xfrm>
            <a:off x="2026763" y="912366"/>
            <a:ext cx="8616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Há muitos meninos e meninas que aparentemente nada tem a oferecer, são talentos escondidos. Porque, por vezes, esses talentos permanecem ocultos? (p. 42)</a:t>
            </a:r>
          </a:p>
        </p:txBody>
      </p:sp>
    </p:spTree>
    <p:extLst>
      <p:ext uri="{BB962C8B-B14F-4D97-AF65-F5344CB8AC3E}">
        <p14:creationId xmlns:p14="http://schemas.microsoft.com/office/powerpoint/2010/main" val="1308233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909257" y="2394828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46375" y="2621131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620651" y="2621130"/>
            <a:ext cx="8662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Quem deve ser lembrado e atendido em todos os programas, projetos, serviços e cultos? Do que elas precisam? (p. 43 e 44)</a:t>
            </a:r>
          </a:p>
        </p:txBody>
      </p:sp>
    </p:spTree>
    <p:extLst>
      <p:ext uri="{BB962C8B-B14F-4D97-AF65-F5344CB8AC3E}">
        <p14:creationId xmlns:p14="http://schemas.microsoft.com/office/powerpoint/2010/main" val="26600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26763" y="974490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Quem deve ser lembrado e atendido em todos os programas, projetos, serviços e cultos? Do que elas precisam? (p. 43 e 44)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7D3EBB0-71A7-4948-9810-E53AB73CA45C}"/>
              </a:ext>
            </a:extLst>
          </p:cNvPr>
          <p:cNvSpPr txBox="1"/>
          <p:nvPr/>
        </p:nvSpPr>
        <p:spPr>
          <a:xfrm>
            <a:off x="1217175" y="2200271"/>
            <a:ext cx="9866142" cy="37286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Repita-se às ______________ em todas as ocasiões oportunas, a história do amor de Jesus. Deixe-se em cada sermão um lugar para benefício delas. O servo de Cristo pode fazer desses pequeninos, amigos duradouros, e suas palavras podem ser-lhes como maçãs de ouro em salvas de prata. O Senhor não é glorificado quando as crianças são negligenciadas e passadas por alto. Elas precisam ser ________________, ______________________ e pacientemente _________________. A juventude necessita mais do que um preparo casual, mais do que uma ocasional palavra de animação.</a:t>
            </a:r>
          </a:p>
        </p:txBody>
      </p:sp>
    </p:spTree>
    <p:extLst>
      <p:ext uri="{BB962C8B-B14F-4D97-AF65-F5344CB8AC3E}">
        <p14:creationId xmlns:p14="http://schemas.microsoft.com/office/powerpoint/2010/main" val="1398931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B3C97201-C087-495A-92A7-21618193F0C3}"/>
              </a:ext>
            </a:extLst>
          </p:cNvPr>
          <p:cNvSpPr txBox="1"/>
          <p:nvPr/>
        </p:nvSpPr>
        <p:spPr>
          <a:xfrm>
            <a:off x="1217175" y="2200271"/>
            <a:ext cx="9866142" cy="37286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Repita-se às ______________ em todas as ocasiões oportunas, a história do amor de Jesus. Deixe-se em cada sermão um lugar para benefício delas. O servo de Cristo pode fazer desses pequeninos, amigos duradouros, e suas palavras podem ser-lhes como maçãs de ouro em salvas de prata. O Senhor não é glorificado quando as crianças são negligenciadas e passadas por alto. Elas precisam ser ________________, ______________________ e pacientemente _________________. A juventude necessita mais do que um preparo casual, mais do que uma ocasional palavra de animação.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26763" y="974490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Quem deve ser lembrado e atendido em todos os programas, projetos, serviços e cultos? Do que elas precisam? (p. 43 e 44)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09624BA-BBEC-4212-A2B1-8D991C02954C}"/>
              </a:ext>
            </a:extLst>
          </p:cNvPr>
          <p:cNvSpPr txBox="1"/>
          <p:nvPr/>
        </p:nvSpPr>
        <p:spPr>
          <a:xfrm>
            <a:off x="1296535" y="4485182"/>
            <a:ext cx="2263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EDUCADAS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55E8A59-6554-4EEF-83F1-86EDB5302D22}"/>
              </a:ext>
            </a:extLst>
          </p:cNvPr>
          <p:cNvSpPr txBox="1"/>
          <p:nvPr/>
        </p:nvSpPr>
        <p:spPr>
          <a:xfrm>
            <a:off x="2808789" y="2206896"/>
            <a:ext cx="2263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CRIANÇAS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1EF13B5-4DF6-44D9-87E5-6DE03F46CFF6}"/>
              </a:ext>
            </a:extLst>
          </p:cNvPr>
          <p:cNvSpPr txBox="1"/>
          <p:nvPr/>
        </p:nvSpPr>
        <p:spPr>
          <a:xfrm>
            <a:off x="4472574" y="4485182"/>
            <a:ext cx="3010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DISCIPLINADAS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3B67A7E-4561-4B74-9334-A4FA45245A49}"/>
              </a:ext>
            </a:extLst>
          </p:cNvPr>
          <p:cNvSpPr txBox="1"/>
          <p:nvPr/>
        </p:nvSpPr>
        <p:spPr>
          <a:xfrm>
            <a:off x="1303393" y="4945441"/>
            <a:ext cx="3010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INSTRUÍDAS</a:t>
            </a:r>
          </a:p>
        </p:txBody>
      </p:sp>
    </p:spTree>
    <p:extLst>
      <p:ext uri="{BB962C8B-B14F-4D97-AF65-F5344CB8AC3E}">
        <p14:creationId xmlns:p14="http://schemas.microsoft.com/office/powerpoint/2010/main" val="581326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F9F4A3C-E3DC-4DCF-A18E-09DDC8E3B52A}"/>
              </a:ext>
            </a:extLst>
          </p:cNvPr>
          <p:cNvSpPr txBox="1"/>
          <p:nvPr/>
        </p:nvSpPr>
        <p:spPr>
          <a:xfrm>
            <a:off x="1450427" y="1748604"/>
            <a:ext cx="97430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Seu próprio amor e cuidado em favor das crianças um precioso exemplo para os Seus seguidores. Se os professores da Escola Sabatina sentissem o amor que deveriam sentir por esses cordeiros do rebanho, muitos mais seriam ganhos para o redil de Cristo”(p. 43). As crianças, nossos cordeirinhos, têm que crescer, aprender, saber, ser, orar, confiar e compartilhar do amor de Jesus.  Precisam ser alimentadas e instruídas diariamente. </a:t>
            </a:r>
          </a:p>
        </p:txBody>
      </p:sp>
    </p:spTree>
    <p:extLst>
      <p:ext uri="{BB962C8B-B14F-4D97-AF65-F5344CB8AC3E}">
        <p14:creationId xmlns:p14="http://schemas.microsoft.com/office/powerpoint/2010/main" val="4023783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79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F9F4A3C-E3DC-4DCF-A18E-09DDC8E3B52A}"/>
              </a:ext>
            </a:extLst>
          </p:cNvPr>
          <p:cNvSpPr txBox="1"/>
          <p:nvPr/>
        </p:nvSpPr>
        <p:spPr>
          <a:xfrm>
            <a:off x="1650123" y="1874728"/>
            <a:ext cx="85449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Em Seu encargo a Pedro, o Salvador primeiramente lhe ordenou: “Apascenta os Meus cordeiros”, e depois: “Apascenta as Minhas ovelhas” (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21:15, 16). Dirigindo-Se ao apóstolo, Cristo diz a todos os Seus servos: “Apascenta os Meus cordeiros” (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21:15). </a:t>
            </a:r>
          </a:p>
        </p:txBody>
      </p:sp>
    </p:spTree>
    <p:extLst>
      <p:ext uri="{BB962C8B-B14F-4D97-AF65-F5344CB8AC3E}">
        <p14:creationId xmlns:p14="http://schemas.microsoft.com/office/powerpoint/2010/main" val="55992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116648" y="2301784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238054" y="2462516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800891" y="2462516"/>
            <a:ext cx="8524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Como pais e professores da escola sabatina qual deve ser a pergunta crucial que deveríamos trabalhar para por na mente e ação de nossos filhos? Qual é a resposta a esta pergunta? (p. 39)</a:t>
            </a:r>
          </a:p>
        </p:txBody>
      </p:sp>
    </p:spTree>
    <p:extLst>
      <p:ext uri="{BB962C8B-B14F-4D97-AF65-F5344CB8AC3E}">
        <p14:creationId xmlns:p14="http://schemas.microsoft.com/office/powerpoint/2010/main" val="258574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390CB74-CDA3-4A1F-A8B6-D706246CF88B}"/>
              </a:ext>
            </a:extLst>
          </p:cNvPr>
          <p:cNvGrpSpPr/>
          <p:nvPr/>
        </p:nvGrpSpPr>
        <p:grpSpPr>
          <a:xfrm>
            <a:off x="937538" y="677294"/>
            <a:ext cx="7895378" cy="1063037"/>
            <a:chOff x="541613" y="753341"/>
            <a:chExt cx="9780738" cy="1301702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70A17032-452B-4460-AC4B-405CF867C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55CF8913-0364-4C35-A843-CE2583D6EEC3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A52D178-7E18-4753-B28B-69BF1F6C3190}"/>
              </a:ext>
            </a:extLst>
          </p:cNvPr>
          <p:cNvSpPr txBox="1"/>
          <p:nvPr/>
        </p:nvSpPr>
        <p:spPr>
          <a:xfrm>
            <a:off x="1044413" y="801124"/>
            <a:ext cx="811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BB134B8-96E2-45EE-B1FE-21084143529C}"/>
              </a:ext>
            </a:extLst>
          </p:cNvPr>
          <p:cNvSpPr txBox="1"/>
          <p:nvPr/>
        </p:nvSpPr>
        <p:spPr>
          <a:xfrm>
            <a:off x="2218920" y="717044"/>
            <a:ext cx="8133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Como pais e professores da escola sabatina qual deve ser a pergunta crucial que deveríamos trabalhar para por na mente e ação de nossos filhos? Qual é a resposta a esta pergunta? (p. 39)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5B298A1-82E7-4BD6-B22A-DAE2E23A0D0D}"/>
              </a:ext>
            </a:extLst>
          </p:cNvPr>
          <p:cNvSpPr txBox="1"/>
          <p:nvPr/>
        </p:nvSpPr>
        <p:spPr>
          <a:xfrm>
            <a:off x="1044413" y="2176589"/>
            <a:ext cx="9866142" cy="3347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“Que posso _________ para _________ fielmente Àquele que morreu para que eu pudesse viver?” Eis a resposta do Mestre: “Buscai e salvai os perdidos.” ______________________ como o fez Cristo: com paciência, interesse, determinação, a fim de que não vos desanimeis ao trabalhar para o tempo e a eternidade, crendo que Jesus pode fazer muito mediante a capacidade humana consagrada a Seu serviço.</a:t>
            </a:r>
          </a:p>
        </p:txBody>
      </p:sp>
    </p:spTree>
    <p:extLst>
      <p:ext uri="{BB962C8B-B14F-4D97-AF65-F5344CB8AC3E}">
        <p14:creationId xmlns:p14="http://schemas.microsoft.com/office/powerpoint/2010/main" val="1655278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22">
            <a:extLst>
              <a:ext uri="{FF2B5EF4-FFF2-40B4-BE49-F238E27FC236}">
                <a16:creationId xmlns:a16="http://schemas.microsoft.com/office/drawing/2014/main" id="{8823FAEF-4EE6-4C47-A10B-468ABB9E0857}"/>
              </a:ext>
            </a:extLst>
          </p:cNvPr>
          <p:cNvSpPr txBox="1"/>
          <p:nvPr/>
        </p:nvSpPr>
        <p:spPr>
          <a:xfrm>
            <a:off x="1044413" y="2176589"/>
            <a:ext cx="9866142" cy="3347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“Que posso _________ para _________ fielmente Àquele que morreu para que eu pudesse viver?” Eis a resposta do Mestre: “Buscai e salvai os perdidos.” ______________________ como o fez Cristo: com paciência, interesse, determinação, a fim de que não vos desanimeis ao trabalhar para o tempo e a eternidade, crendo que Jesus pode fazer muito mediante a capacidade humana consagrada a Seu serviço.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06B09A17-A0E8-4040-889D-C90A402AB580}"/>
              </a:ext>
            </a:extLst>
          </p:cNvPr>
          <p:cNvGrpSpPr/>
          <p:nvPr/>
        </p:nvGrpSpPr>
        <p:grpSpPr>
          <a:xfrm>
            <a:off x="937538" y="677294"/>
            <a:ext cx="7895378" cy="1063037"/>
            <a:chOff x="541613" y="753341"/>
            <a:chExt cx="9780738" cy="1301702"/>
          </a:xfrm>
        </p:grpSpPr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544F9ABE-4E12-41B0-A54D-932968EE7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29" name="Retângulo: Cantos Arredondados 28">
              <a:extLst>
                <a:ext uri="{FF2B5EF4-FFF2-40B4-BE49-F238E27FC236}">
                  <a16:creationId xmlns:a16="http://schemas.microsoft.com/office/drawing/2014/main" id="{E033900C-35C9-4F26-9274-B8202A80756A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33260DD-6779-4100-97E4-2737AAB32576}"/>
              </a:ext>
            </a:extLst>
          </p:cNvPr>
          <p:cNvSpPr txBox="1"/>
          <p:nvPr/>
        </p:nvSpPr>
        <p:spPr>
          <a:xfrm>
            <a:off x="1044413" y="801124"/>
            <a:ext cx="811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33AEBAC-117C-40CD-9682-CD8F21DFA664}"/>
              </a:ext>
            </a:extLst>
          </p:cNvPr>
          <p:cNvSpPr txBox="1"/>
          <p:nvPr/>
        </p:nvSpPr>
        <p:spPr>
          <a:xfrm>
            <a:off x="2928605" y="2260347"/>
            <a:ext cx="1433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FAZER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F065024-7F86-4854-A90E-1B140960CFA2}"/>
              </a:ext>
            </a:extLst>
          </p:cNvPr>
          <p:cNvSpPr txBox="1"/>
          <p:nvPr/>
        </p:nvSpPr>
        <p:spPr>
          <a:xfrm>
            <a:off x="5223793" y="2263263"/>
            <a:ext cx="1507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SERVIR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ED82AE1-700D-4569-850B-F8A6083DFA34}"/>
              </a:ext>
            </a:extLst>
          </p:cNvPr>
          <p:cNvSpPr txBox="1"/>
          <p:nvPr/>
        </p:nvSpPr>
        <p:spPr>
          <a:xfrm>
            <a:off x="2218920" y="717044"/>
            <a:ext cx="8133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Como pais e professores da escola sabatina qual deve ser a pergunta crucial que deveríamos trabalhar para por na mente e ação de nossos filhos? Qual é a resposta a esta pergunta? (p. 39)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B4CDB2D-53AC-4488-8820-D3584187A58C}"/>
              </a:ext>
            </a:extLst>
          </p:cNvPr>
          <p:cNvSpPr txBox="1"/>
          <p:nvPr/>
        </p:nvSpPr>
        <p:spPr>
          <a:xfrm>
            <a:off x="3248584" y="3327289"/>
            <a:ext cx="395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DEVEIS TRABALHAR</a:t>
            </a:r>
          </a:p>
        </p:txBody>
      </p:sp>
    </p:spTree>
    <p:extLst>
      <p:ext uri="{BB962C8B-B14F-4D97-AF65-F5344CB8AC3E}">
        <p14:creationId xmlns:p14="http://schemas.microsoft.com/office/powerpoint/2010/main" val="2486286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31235" y="2457637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168353" y="2683940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668621" y="2736501"/>
            <a:ext cx="9007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Qual o único fundamento no qual deve ser embasado nossa fé e consequentemente nossas ações? (p. 40)</a:t>
            </a:r>
          </a:p>
        </p:txBody>
      </p:sp>
    </p:spTree>
    <p:extLst>
      <p:ext uri="{BB962C8B-B14F-4D97-AF65-F5344CB8AC3E}">
        <p14:creationId xmlns:p14="http://schemas.microsoft.com/office/powerpoint/2010/main" val="341311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18095" y="594289"/>
            <a:ext cx="6617615" cy="1269181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120686" y="74213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60244" y="876966"/>
            <a:ext cx="8639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Qual o único fundamento no qual deve ser embasado nossa fé e consequentemente nossas ações? (p. 40)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72A54AC-E9C5-4767-8160-034BF179D6BF}"/>
              </a:ext>
            </a:extLst>
          </p:cNvPr>
          <p:cNvSpPr txBox="1"/>
          <p:nvPr/>
        </p:nvSpPr>
        <p:spPr>
          <a:xfrm>
            <a:off x="1162928" y="2479306"/>
            <a:ext cx="9866142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 ______________ e _______________ divinas são o único fundamento de nossa fé. Tomai a Palavra de Deus como verdade, como uma voz viva que vos fala, e obedecei fielmente a todos os seus reclamos. Fiel é o que prometeu.</a:t>
            </a:r>
          </a:p>
        </p:txBody>
      </p:sp>
    </p:spTree>
    <p:extLst>
      <p:ext uri="{BB962C8B-B14F-4D97-AF65-F5344CB8AC3E}">
        <p14:creationId xmlns:p14="http://schemas.microsoft.com/office/powerpoint/2010/main" val="1603161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18095" y="594289"/>
            <a:ext cx="6617615" cy="1269181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120686" y="74213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F4EEEF-BD3D-4C3B-9E94-75A5D3A5082F}"/>
              </a:ext>
            </a:extLst>
          </p:cNvPr>
          <p:cNvSpPr txBox="1"/>
          <p:nvPr/>
        </p:nvSpPr>
        <p:spPr>
          <a:xfrm>
            <a:off x="1162928" y="2479306"/>
            <a:ext cx="9866142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 ______________ e _______________ divinas são o único fundamento de nossa fé. Tomai a Palavra de Deus como verdade, como uma voz viva que vos fala, e obedecei fielmente a todos os seus reclamos. Fiel é o que prometeu.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4162C77-1985-4469-96EF-F0ECFF11D4C8}"/>
              </a:ext>
            </a:extLst>
          </p:cNvPr>
          <p:cNvSpPr txBox="1"/>
          <p:nvPr/>
        </p:nvSpPr>
        <p:spPr>
          <a:xfrm>
            <a:off x="1981818" y="2522693"/>
            <a:ext cx="2190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PALAVRAS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AEAEC9A-4946-4132-AD36-6DD20556B63A}"/>
              </a:ext>
            </a:extLst>
          </p:cNvPr>
          <p:cNvSpPr txBox="1"/>
          <p:nvPr/>
        </p:nvSpPr>
        <p:spPr>
          <a:xfrm>
            <a:off x="2060244" y="876966"/>
            <a:ext cx="8639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Qual o único fundamento no qual deve ser embasado nossa fé e consequentemente nossas ações? (p. 40)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AFCB829-3B97-4C71-9427-3A23B975F65D}"/>
              </a:ext>
            </a:extLst>
          </p:cNvPr>
          <p:cNvSpPr txBox="1"/>
          <p:nvPr/>
        </p:nvSpPr>
        <p:spPr>
          <a:xfrm>
            <a:off x="4991551" y="2522693"/>
            <a:ext cx="25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PROMESSAS</a:t>
            </a:r>
          </a:p>
        </p:txBody>
      </p:sp>
    </p:spTree>
    <p:extLst>
      <p:ext uri="{BB962C8B-B14F-4D97-AF65-F5344CB8AC3E}">
        <p14:creationId xmlns:p14="http://schemas.microsoft.com/office/powerpoint/2010/main" val="3112195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1255</Words>
  <Application>Microsoft Office PowerPoint</Application>
  <PresentationFormat>Widescreen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ADORAÇÃO EM FAMÍLIA 2020</dc:subject>
  <dc:creator>Pr. MARCELO AUGUSTO DE CARVALHO</dc:creator>
  <cp:keywords>www.4tons.com.br</cp:keywords>
  <dc:description>COMÉRCIO PROIBIDO. USO PESSOAL</dc:description>
  <cp:lastModifiedBy>Alana Seifert</cp:lastModifiedBy>
  <cp:revision>44</cp:revision>
  <dcterms:created xsi:type="dcterms:W3CDTF">2019-11-04T19:02:45Z</dcterms:created>
  <dcterms:modified xsi:type="dcterms:W3CDTF">2019-11-06T21:48:26Z</dcterms:modified>
  <cp:category>MINISTÉRIO DA FAMÍLIA</cp:category>
</cp:coreProperties>
</file>