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58" r:id="rId7"/>
    <p:sldId id="262" r:id="rId8"/>
    <p:sldId id="267" r:id="rId9"/>
    <p:sldId id="266" r:id="rId10"/>
    <p:sldId id="264" r:id="rId11"/>
    <p:sldId id="268" r:id="rId12"/>
    <p:sldId id="263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55028-FEAD-4398-8180-EACF678D7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1FC64D-12C2-4300-B003-3339BA4E4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2C6FC0-6273-49A6-8751-786B5191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AAE38B-F53C-4AED-B693-1B3C9287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59217E-171A-4952-8182-B2414B3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5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77391-1048-4A5C-B434-CDCC43B0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F3D883-3F87-41B7-A7E7-C019428C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DF794-03E2-44B0-8735-F741416C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D9F63-3C1F-412A-B9CF-04F44D9D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4EF04-C3CA-4EDA-AA76-38C1828F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BD5B86-03A4-46A9-B082-536F7B732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DA5489-DC11-4F40-9E23-E512E5EA3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180F64-A44E-4A67-A9A7-0C0952BE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0D5C3-A7FD-4658-8FD7-E7C7EB69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9B27D3-54A7-412B-8657-C6F34059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F3967-5604-4B1B-816E-88E0357D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3FBE6-A565-4BF3-8C04-073C2BA9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D1A5D-C28D-468D-BCD9-FB5AC9DC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B30D3D-C4F0-45D6-89CE-9399749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B5777-27D1-4135-93B9-69A04491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F6244-4F4A-43F9-B04A-528DC4D6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2EC548-213C-4940-A312-B424558E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1C365-27F3-4DE2-B858-EDDCEA34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F19A99-C027-47DD-A0E8-AE1F81A0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6A2A8-D4DB-4A09-991E-0D6BA06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8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89AA3-F103-4FEE-B74A-57691476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5B19B3-FB04-4D78-BA71-B3FA9863B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BF5AED-85CE-4D07-B935-43900556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4458E7-8D8F-4EAE-984A-FDEEE268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8ED3A3-7571-4896-A2F6-20BBFDF5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F658D9-2744-4B4B-9A49-0D734705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9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2038F-2BBD-4F23-A7F3-1BD569D6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48ACC4-5FD8-431D-AD55-F97E0074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25597A-962C-4F2E-9865-CD4B47381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B91CEF-B319-4778-9315-54693E48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CB1BE-1EBC-49A2-A75F-477056C9B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7DBC19-F8C9-4ED7-A9DE-15B91C7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82043B-98CC-47E1-B385-91600E1C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6B6B54-D0AB-4210-A000-70DA9EDB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1DEAA-5191-4CCA-B157-5427229B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74170F-0AD1-406B-9E77-F343F88D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6451DA-F3CF-4CF9-818F-C06F47F9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D0CF75-5DE3-4541-BC1C-0DFE544F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13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5675E1-AA22-4C1C-9964-43303766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569364-1A98-4F50-93AF-B6DE1375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BC5624-991D-4D2D-9E08-65988BE8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7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EE2A6-943C-4089-A5CE-AB07E754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8D477C-255F-4B29-A897-C9E0EF93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6114E3-30EB-4342-B894-DD0EA02FF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4AF7D4-D2B6-4AA6-A6FF-425472E6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B7FB8F-399D-43C6-83B8-A233FCD5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FBA8A7-037F-4C4E-A156-E1249F86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62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9A5B8-6361-4CFD-8A99-635E85D6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B38C5C-5B7F-458C-994E-D8198839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134BF2-7684-484E-866C-8361C580C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B6D100-BA37-40BC-902A-A4A81DB3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4F52D9-3275-4FD7-9941-9D5712BB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D21F54-E2F4-45FD-842D-4FFD143A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1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2B16B3-F11B-4577-9D0B-F521B41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57BCC-D08E-4A3D-9851-8B844BF6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3A9A65-14B4-4E40-9A8F-CB721E53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961B-585D-4127-AF40-C11AD18C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C6C59F-DA1F-4312-9BBB-D7EF95839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4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3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503621" y="2571401"/>
            <a:ext cx="8879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Quando alguém se converte, especialmente se for jovem, que devemos fazer para mantê-lo vivo e atuante na fé? (p.47)</a:t>
            </a:r>
          </a:p>
        </p:txBody>
      </p:sp>
    </p:spTree>
    <p:extLst>
      <p:ext uri="{BB962C8B-B14F-4D97-AF65-F5344CB8AC3E}">
        <p14:creationId xmlns:p14="http://schemas.microsoft.com/office/powerpoint/2010/main" val="37641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8E9E8F0-EE55-4A35-8138-C5B6CD8DF679}"/>
              </a:ext>
            </a:extLst>
          </p:cNvPr>
          <p:cNvSpPr txBox="1"/>
          <p:nvPr/>
        </p:nvSpPr>
        <p:spPr>
          <a:xfrm>
            <a:off x="2026762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Quando alguém se converte, especialmente se for jovem, que devemos fazer para mantê-lo vivo e atuante na fé? (p.47)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F82F6AD-0B42-49A7-939A-37BA337B5F98}"/>
              </a:ext>
            </a:extLst>
          </p:cNvPr>
          <p:cNvSpPr txBox="1"/>
          <p:nvPr/>
        </p:nvSpPr>
        <p:spPr>
          <a:xfrm>
            <a:off x="1238995" y="2482880"/>
            <a:ext cx="9866142" cy="2597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Quando o jovem se converte, não o deixeis ocioso; __________ alguma coisa para fazer na vinha do Mestre. ______________ de acordo com sua capacidade, pois o Senhor deu a cada um a sua obra.</a:t>
            </a:r>
          </a:p>
        </p:txBody>
      </p:sp>
    </p:spTree>
    <p:extLst>
      <p:ext uri="{BB962C8B-B14F-4D97-AF65-F5344CB8AC3E}">
        <p14:creationId xmlns:p14="http://schemas.microsoft.com/office/powerpoint/2010/main" val="35012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238995" y="2482880"/>
            <a:ext cx="9866142" cy="2597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Quando o jovem se converte, não o deixeis ocioso; __________ alguma coisa para fazer na vinha do Mestre. ______________ de acordo com sua capacidade, pois o Senhor deu a cada um a sua obra.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6AA324-7431-4EC5-B869-BC2C71E6EE16}"/>
              </a:ext>
            </a:extLst>
          </p:cNvPr>
          <p:cNvSpPr txBox="1"/>
          <p:nvPr/>
        </p:nvSpPr>
        <p:spPr>
          <a:xfrm>
            <a:off x="1446607" y="3258573"/>
            <a:ext cx="213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DAI-LHE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4420C1B-EFEC-4FD6-BB0A-2A2DD6AA5291}"/>
              </a:ext>
            </a:extLst>
          </p:cNvPr>
          <p:cNvSpPr txBox="1"/>
          <p:nvPr/>
        </p:nvSpPr>
        <p:spPr>
          <a:xfrm>
            <a:off x="2026762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Quando alguém se converte, especialmente se for jovem, que devemos fazer para mantê-lo vivo e atuante na fé? (p.47)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2FA1091-321C-4F80-A133-2A9D825D1324}"/>
              </a:ext>
            </a:extLst>
          </p:cNvPr>
          <p:cNvSpPr txBox="1"/>
          <p:nvPr/>
        </p:nvSpPr>
        <p:spPr>
          <a:xfrm>
            <a:off x="1446607" y="3914328"/>
            <a:ext cx="281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EMPREGAI-O</a:t>
            </a:r>
          </a:p>
        </p:txBody>
      </p:sp>
    </p:spTree>
    <p:extLst>
      <p:ext uri="{BB962C8B-B14F-4D97-AF65-F5344CB8AC3E}">
        <p14:creationId xmlns:p14="http://schemas.microsoft.com/office/powerpoint/2010/main" val="102310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19009" y="2889136"/>
            <a:ext cx="8863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é a ideia, de origem celestial, na qual devemos envolver nossos filhos e família? (p.48)</a:t>
            </a:r>
          </a:p>
        </p:txBody>
      </p:sp>
    </p:spTree>
    <p:extLst>
      <p:ext uri="{BB962C8B-B14F-4D97-AF65-F5344CB8AC3E}">
        <p14:creationId xmlns:p14="http://schemas.microsoft.com/office/powerpoint/2010/main" val="9178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123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é a ideia, de origem celestial, na qual devemos envolver nossos filhos e família? (p.48)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4368810-AC94-4BEF-A5A7-E610716F0021}"/>
              </a:ext>
            </a:extLst>
          </p:cNvPr>
          <p:cNvSpPr txBox="1"/>
          <p:nvPr/>
        </p:nvSpPr>
        <p:spPr>
          <a:xfrm>
            <a:off x="1162929" y="2336905"/>
            <a:ext cx="9866142" cy="3266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grande trabalho de abrir a Bíblia de casa em casa, dando estudos bíblicos, proporciona maior importância à obra da Escola Sabatina e torna evidente que os professores devem ser homens e mulheres consagrados, que compreendam as Escrituras e saibam repartir as palavras de verdade. A ideia de dar ___________________________ é de origem celestial e abre o caminho para que centenas de jovens realizem no campo uma importante obra, que de outra maneira não poderia ser feita.</a:t>
            </a:r>
          </a:p>
        </p:txBody>
      </p:sp>
    </p:spTree>
    <p:extLst>
      <p:ext uri="{BB962C8B-B14F-4D97-AF65-F5344CB8AC3E}">
        <p14:creationId xmlns:p14="http://schemas.microsoft.com/office/powerpoint/2010/main" val="34862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336905"/>
            <a:ext cx="9866142" cy="3266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grande trabalho de abrir a Bíblia de casa em casa, dando estudos bíblicos, proporciona maior importância à obra da Escola Sabatina e torna evidente que os professores devem ser homens e mulheres consagrados, que compreendam as Escrituras e saibam repartir as palavras de verdade. A ideia de dar ___________________________ é de origem celestial e abre o caminho para que centenas de jovens realizem no campo uma importante obra, que de outra maneira não poderia ser feita.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E05D13-3865-4E7C-8E78-BEDBDE7428A2}"/>
              </a:ext>
            </a:extLst>
          </p:cNvPr>
          <p:cNvSpPr txBox="1"/>
          <p:nvPr/>
        </p:nvSpPr>
        <p:spPr>
          <a:xfrm>
            <a:off x="1353649" y="4157710"/>
            <a:ext cx="406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BÍBLICOS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B771303-AE68-43C9-9287-9E5459F569A6}"/>
              </a:ext>
            </a:extLst>
          </p:cNvPr>
          <p:cNvSpPr txBox="1"/>
          <p:nvPr/>
        </p:nvSpPr>
        <p:spPr>
          <a:xfrm>
            <a:off x="2026763" y="9123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é a ideia, de origem celestial, na qual devemos envolver nossos filhos e família? (p.48)</a:t>
            </a:r>
          </a:p>
        </p:txBody>
      </p:sp>
    </p:spTree>
    <p:extLst>
      <p:ext uri="{BB962C8B-B14F-4D97-AF65-F5344CB8AC3E}">
        <p14:creationId xmlns:p14="http://schemas.microsoft.com/office/powerpoint/2010/main" val="130823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766025"/>
            <a:ext cx="866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os pais e professores devem ensinar as crianças e jovens a tratar àqueles que não creem na verdade? Quais serão os resultados? (p.49)</a:t>
            </a:r>
          </a:p>
        </p:txBody>
      </p:sp>
    </p:spTree>
    <p:extLst>
      <p:ext uri="{BB962C8B-B14F-4D97-AF65-F5344CB8AC3E}">
        <p14:creationId xmlns:p14="http://schemas.microsoft.com/office/powerpoint/2010/main" val="2660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12366"/>
            <a:ext cx="861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os pais e professores devem ensinar as crianças e jovens a tratar àqueles que não creem na verdade? Quais serão os resultados? (p.49)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E7E2A7E-51E4-433B-AFA7-7D64F33EFCE0}"/>
              </a:ext>
            </a:extLst>
          </p:cNvPr>
          <p:cNvSpPr txBox="1"/>
          <p:nvPr/>
        </p:nvSpPr>
        <p:spPr>
          <a:xfrm>
            <a:off x="1217175" y="2053131"/>
            <a:ext cx="9866142" cy="4651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Pais e professores devem _________________ o mais terno interesse e ___________________ pelos que não creem na verdade. Não devem nunca, por palavras ou obras, ferir uma vida comprada pelo sangue de Cristo. Se os mais velhos se mostram frios e severos, as crianças manifestarão o mesmo espírito e seu caráter não será moldado segundo o modelo divino. É preciso educar pacientemente as crianças e os jovens a reconhecerem que Deus quer que sejam missionários, que não devem ser egoístas, mesquinhos e hipócritas, mas amplos nas ideias e na solidariedade. Se todos trabalharem em amor, manifestando cortesia cristã, _______________________________ de pessoas e apresentarão ao Mestre preciosos feixes.</a:t>
            </a:r>
          </a:p>
        </p:txBody>
      </p:sp>
    </p:spTree>
    <p:extLst>
      <p:ext uri="{BB962C8B-B14F-4D97-AF65-F5344CB8AC3E}">
        <p14:creationId xmlns:p14="http://schemas.microsoft.com/office/powerpoint/2010/main" val="139893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217175" y="2053131"/>
            <a:ext cx="9866142" cy="4651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Pais e professores devem _________________ o mais terno interesse e ___________________ pelos que não creem na verdade. Não devem nunca, por palavras ou obras, ferir uma vida comprada pelo sangue de Cristo. Se os mais velhos se mostram frios e severos, as crianças manifestarão o mesmo espírito e seu caráter não será moldado segundo o modelo divino. É preciso educar pacientemente as crianças e os jovens a reconhecerem que Deus quer que sejam missionários, que não devem ser egoístas, mesquinhos e hipócritas, mas amplos nas ideias e na solidariedade. Se todos trabalharem em amor, manifestando cortesia cristã, _______________________________ de pessoas e apresentarão ao Mestre preciosos feixes.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9624BA-BBEC-4212-A2B1-8D991C02954C}"/>
              </a:ext>
            </a:extLst>
          </p:cNvPr>
          <p:cNvSpPr txBox="1"/>
          <p:nvPr/>
        </p:nvSpPr>
        <p:spPr>
          <a:xfrm>
            <a:off x="4950703" y="2065986"/>
            <a:ext cx="250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5E8A59-6554-4EEF-83F1-86EDB5302D22}"/>
              </a:ext>
            </a:extLst>
          </p:cNvPr>
          <p:cNvSpPr txBox="1"/>
          <p:nvPr/>
        </p:nvSpPr>
        <p:spPr>
          <a:xfrm>
            <a:off x="1446607" y="2512875"/>
            <a:ext cx="247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COMPAIXÃO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1EF13B5-4DF6-44D9-87E5-6DE03F46CFF6}"/>
              </a:ext>
            </a:extLst>
          </p:cNvPr>
          <p:cNvSpPr txBox="1"/>
          <p:nvPr/>
        </p:nvSpPr>
        <p:spPr>
          <a:xfrm>
            <a:off x="1407964" y="5706173"/>
            <a:ext cx="450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SERÃO GANHADORES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0A73883-F687-4330-A020-11FF51576C47}"/>
              </a:ext>
            </a:extLst>
          </p:cNvPr>
          <p:cNvSpPr txBox="1"/>
          <p:nvPr/>
        </p:nvSpPr>
        <p:spPr>
          <a:xfrm>
            <a:off x="2026763" y="912366"/>
            <a:ext cx="861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os pais e professores devem ensinar as crianças e jovens a tratar àqueles que não creem na verdade? Quais serão os resultados? (p.49)</a:t>
            </a:r>
          </a:p>
        </p:txBody>
      </p:sp>
    </p:spTree>
    <p:extLst>
      <p:ext uri="{BB962C8B-B14F-4D97-AF65-F5344CB8AC3E}">
        <p14:creationId xmlns:p14="http://schemas.microsoft.com/office/powerpoint/2010/main" val="581326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450427" y="1748604"/>
            <a:ext cx="97430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Embora tenha sido feito alguma coisa em favor da educação e preparo religioso da juventude, ainda há uma grande lacuna. Muitos precisam ser animados e ajudados. Não se faz o trabalho pessoal que o caso requer. Não são apenas os ministros que têm negligenciado a solene obra de salvar a juventude; os membros da igreja terão de prestar contas ao Mestre por sua indiferença e negligência do dever. (p. 43 e 44)</a:t>
            </a:r>
          </a:p>
        </p:txBody>
      </p:sp>
    </p:spTree>
    <p:extLst>
      <p:ext uri="{BB962C8B-B14F-4D97-AF65-F5344CB8AC3E}">
        <p14:creationId xmlns:p14="http://schemas.microsoft.com/office/powerpoint/2010/main" val="402378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7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650123" y="1874728"/>
            <a:ext cx="8544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“Educa a criança no caminho em que deve andar; e até quando envelhecer não se desviará dele” (Prov. 22:6).O Senhor não é glorificado quando as crianças são negligenciadas e passadas por alto. Elas precisam ser educadas, disciplinadas e pacientemente instruídas. (p. 44)</a:t>
            </a:r>
          </a:p>
        </p:txBody>
      </p:sp>
    </p:spTree>
    <p:extLst>
      <p:ext uri="{BB962C8B-B14F-4D97-AF65-F5344CB8AC3E}">
        <p14:creationId xmlns:p14="http://schemas.microsoft.com/office/powerpoint/2010/main" val="5599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116648" y="2301784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238054" y="246251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800890" y="2462516"/>
            <a:ext cx="8770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Especialmente no lar, nossas palavras são usadas para ferir ou para motivar as pessoas. O que a palavra pode causar no coração do jovem? (p.44)</a:t>
            </a:r>
          </a:p>
        </p:txBody>
      </p:sp>
    </p:spTree>
    <p:extLst>
      <p:ext uri="{BB962C8B-B14F-4D97-AF65-F5344CB8AC3E}">
        <p14:creationId xmlns:p14="http://schemas.microsoft.com/office/powerpoint/2010/main" val="25857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390CB74-CDA3-4A1F-A8B6-D706246CF88B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0A17032-452B-4460-AC4B-405CF867C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55CF8913-0364-4C35-A843-CE2583D6EEC3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52D178-7E18-4753-B28B-69BF1F6C3190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B134B8-96E2-45EE-B1FE-21084143529C}"/>
              </a:ext>
            </a:extLst>
          </p:cNvPr>
          <p:cNvSpPr txBox="1"/>
          <p:nvPr/>
        </p:nvSpPr>
        <p:spPr>
          <a:xfrm>
            <a:off x="2218920" y="717044"/>
            <a:ext cx="8133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Especialmente no lar, nossas palavras são usadas para ferir ou para motivar as pessoas. O que a palavra pode causar no coração do jovem? (p.44)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E5554F1-998F-4184-928B-757472B1F3E0}"/>
              </a:ext>
            </a:extLst>
          </p:cNvPr>
          <p:cNvSpPr txBox="1"/>
          <p:nvPr/>
        </p:nvSpPr>
        <p:spPr>
          <a:xfrm>
            <a:off x="1044413" y="2176589"/>
            <a:ext cx="9866142" cy="324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Uma palavra dita em ocasião oportuna pode ser como _______________ no espírito dos jovens e, em resultado, guiará pequeninos pés no caminho da justiça. No entanto, uma palavra errada pode levá-los ao caminho da ____________. </a:t>
            </a:r>
          </a:p>
        </p:txBody>
      </p:sp>
    </p:spTree>
    <p:extLst>
      <p:ext uri="{BB962C8B-B14F-4D97-AF65-F5344CB8AC3E}">
        <p14:creationId xmlns:p14="http://schemas.microsoft.com/office/powerpoint/2010/main" val="165527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8823FAEF-4EE6-4C47-A10B-468ABB9E0857}"/>
              </a:ext>
            </a:extLst>
          </p:cNvPr>
          <p:cNvSpPr txBox="1"/>
          <p:nvPr/>
        </p:nvSpPr>
        <p:spPr>
          <a:xfrm>
            <a:off x="1044413" y="2176589"/>
            <a:ext cx="9866142" cy="324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Uma palavra dita em ocasião oportuna pode ser como _______________ no espírito dos jovens e, em resultado, guiará pequeninos pés no caminho da justiça. No entanto, uma palavra errada pode levá-los ao caminho da ____________. 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6B09A17-A0E8-4040-889D-C90A402AB580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544F9ABE-4E12-41B0-A54D-932968EE7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E033900C-35C9-4F26-9274-B8202A80756A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33260DD-6779-4100-97E4-2737AAB32576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3AEBAC-117C-40CD-9682-CD8F21DFA664}"/>
              </a:ext>
            </a:extLst>
          </p:cNvPr>
          <p:cNvSpPr txBox="1"/>
          <p:nvPr/>
        </p:nvSpPr>
        <p:spPr>
          <a:xfrm>
            <a:off x="1281444" y="4884426"/>
            <a:ext cx="232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PERDIÇÃO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D82AE1-700D-4569-850B-F8A6083DFA34}"/>
              </a:ext>
            </a:extLst>
          </p:cNvPr>
          <p:cNvSpPr txBox="1"/>
          <p:nvPr/>
        </p:nvSpPr>
        <p:spPr>
          <a:xfrm>
            <a:off x="2218920" y="717044"/>
            <a:ext cx="8133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Especialmente no lar, nossas palavras são usadas para ferir ou para motivar as pessoas. O que a palavra pode causar no coração do jovem? (p.44)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B4CDB2D-53AC-4488-8820-D3584187A58C}"/>
              </a:ext>
            </a:extLst>
          </p:cNvPr>
          <p:cNvSpPr txBox="1"/>
          <p:nvPr/>
        </p:nvSpPr>
        <p:spPr>
          <a:xfrm>
            <a:off x="1281445" y="2952282"/>
            <a:ext cx="287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SEMENTE</a:t>
            </a:r>
          </a:p>
        </p:txBody>
      </p:sp>
    </p:spTree>
    <p:extLst>
      <p:ext uri="{BB962C8B-B14F-4D97-AF65-F5344CB8AC3E}">
        <p14:creationId xmlns:p14="http://schemas.microsoft.com/office/powerpoint/2010/main" val="2486286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31235" y="2457637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68353" y="26839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68621" y="2634210"/>
            <a:ext cx="9007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 que é urgente que pais e professores dos departamentos da Escola sabatina, com cuidado e oração, avancem com certa urgência ao trabalhar com as crianças? (p.45)</a:t>
            </a:r>
          </a:p>
        </p:txBody>
      </p:sp>
    </p:spTree>
    <p:extLst>
      <p:ext uri="{BB962C8B-B14F-4D97-AF65-F5344CB8AC3E}">
        <p14:creationId xmlns:p14="http://schemas.microsoft.com/office/powerpoint/2010/main" val="34131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70754" y="742132"/>
            <a:ext cx="8639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que é urgente que pais e professores dos departamentos da Escola sabatina, com cuidado e oração, avancem com certa urgência ao trabalhar com as crianças? (p.45)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91560FA-B3CE-4622-8F27-53CA7BAC2CA4}"/>
              </a:ext>
            </a:extLst>
          </p:cNvPr>
          <p:cNvSpPr txBox="1"/>
          <p:nvPr/>
        </p:nvSpPr>
        <p:spPr>
          <a:xfrm>
            <a:off x="1162929" y="2132465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professores da Escola Sabatina precisam andar perante Deus com cuidado e oração. Devem trabalhar como os que têm de prestar contas. É-lhes dada a oportunidade de ganhar pessoas para Cristo, e quanto mais os jovens permanecerem impenitentes, tanto mais resistirão ao Espírito de Deus. Ao passarem-se os anos, é _____________ que __________ a sensibilidade pelas coisas divinas e seja _________ a suscetibilidade às influências religiosas.</a:t>
            </a:r>
          </a:p>
        </p:txBody>
      </p:sp>
    </p:spTree>
    <p:extLst>
      <p:ext uri="{BB962C8B-B14F-4D97-AF65-F5344CB8AC3E}">
        <p14:creationId xmlns:p14="http://schemas.microsoft.com/office/powerpoint/2010/main" val="16031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162929" y="2132465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professores da Escola Sabatina precisam andar perante Deus com cuidado e oração. Devem trabalhar como os que têm de prestar contas. É-lhes dada a oportunidade de ganhar pessoas para Cristo, e quanto mais os jovens permanecerem impenitentes, tanto mais resistirão ao Espírito de Deus. Ao passarem-se os anos, é _____________ que __________ a sensibilidade pelas coisas divinas e seja _________ a suscetibilidade às influências religiosas.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162C77-1985-4469-96EF-F0ECFF11D4C8}"/>
              </a:ext>
            </a:extLst>
          </p:cNvPr>
          <p:cNvSpPr txBox="1"/>
          <p:nvPr/>
        </p:nvSpPr>
        <p:spPr>
          <a:xfrm>
            <a:off x="1233183" y="4951278"/>
            <a:ext cx="219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PROVÁVEL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AFCB829-3B97-4C71-9427-3A23B975F65D}"/>
              </a:ext>
            </a:extLst>
          </p:cNvPr>
          <p:cNvSpPr txBox="1"/>
          <p:nvPr/>
        </p:nvSpPr>
        <p:spPr>
          <a:xfrm>
            <a:off x="4216639" y="4951278"/>
            <a:ext cx="179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B4E8BDA-CC0B-403F-B4F4-23831B510FB7}"/>
              </a:ext>
            </a:extLst>
          </p:cNvPr>
          <p:cNvSpPr txBox="1"/>
          <p:nvPr/>
        </p:nvSpPr>
        <p:spPr>
          <a:xfrm>
            <a:off x="2070754" y="742132"/>
            <a:ext cx="8639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que é urgente que pais e professores dos departamentos da Escola sabatina, com cuidado e oração, avancem com certa urgência ao trabalhar com as crianças? (p.45)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66267FF-80C6-4F00-BCC2-F4E4637CAC92}"/>
              </a:ext>
            </a:extLst>
          </p:cNvPr>
          <p:cNvSpPr txBox="1"/>
          <p:nvPr/>
        </p:nvSpPr>
        <p:spPr>
          <a:xfrm>
            <a:off x="2164592" y="5511082"/>
            <a:ext cx="159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</a:p>
        </p:txBody>
      </p:sp>
    </p:spTree>
    <p:extLst>
      <p:ext uri="{BB962C8B-B14F-4D97-AF65-F5344CB8AC3E}">
        <p14:creationId xmlns:p14="http://schemas.microsoft.com/office/powerpoint/2010/main" val="3112195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1306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 EM FAMÍLIA 2020</dc:subject>
  <dc:creator>Pr. MARCELO AUGUSTO DE CARVALHO</dc:creator>
  <cp:keywords>www.4tons.com.br</cp:keywords>
  <dc:description>COMÉRCIO PROIBIDO. USO PESSOAL</dc:description>
  <cp:lastModifiedBy>Alana Seifert</cp:lastModifiedBy>
  <cp:revision>47</cp:revision>
  <dcterms:created xsi:type="dcterms:W3CDTF">2019-11-04T19:02:45Z</dcterms:created>
  <dcterms:modified xsi:type="dcterms:W3CDTF">2019-11-06T22:12:11Z</dcterms:modified>
  <cp:category>MINISTÉRIO DA FAMÍLIA</cp:category>
</cp:coreProperties>
</file>