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8" r:id="rId13"/>
    <p:sldId id="271" r:id="rId14"/>
    <p:sldId id="276" r:id="rId15"/>
    <p:sldId id="272" r:id="rId16"/>
    <p:sldId id="273" r:id="rId17"/>
    <p:sldId id="269" r:id="rId18"/>
    <p:sldId id="274" r:id="rId19"/>
    <p:sldId id="277" r:id="rId20"/>
    <p:sldId id="279" r:id="rId21"/>
    <p:sldId id="278" r:id="rId22"/>
    <p:sldId id="280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A875-1CEB-4B99-AD5E-FF720EEB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1D920-FC7E-47DB-8852-B287395E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90858-157C-43F3-895B-7827DC14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3E5E9-DBA9-4C61-8368-8F4905E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E946-CA11-4287-99F2-A89D224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8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2BF2-A555-4019-A48D-2B85C0C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E0B74-0CE2-419E-B07E-7442091F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A36D4-DE5C-48BB-81AC-A02F8DC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9DBCD-57A5-40F5-AEEA-2C9D3981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3C4BC-BF12-4D54-9311-6938FD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67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82A2CA-713D-4564-A7D2-361DD54E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DE9614-656F-4397-89A3-77661E47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C78D3-0FC1-46AA-8CD1-F45B22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177D9-5DF8-45CE-A901-D20724A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CE431D-7AF0-4EC9-A36D-3C3689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68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3E9F-F9A0-4E53-82B0-D2ECCB70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A8B2D-0E78-4E39-9BFD-AAF4D2D5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AF2-DF5D-4A86-9C5B-F5076AC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976DE-3CB3-45A2-9260-E497FFB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5862A-35A0-4F22-86B3-F5FCF5FF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24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D8-1DA8-4604-B354-8BB3F83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C01F5-8930-45B7-B3D1-654D866D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C247F-A698-4FA8-9F71-CDB49FD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6B1F-5264-43E6-8782-3B9B282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38632-94CD-4C5D-ADC9-2704DCBC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3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F5DA-518C-4008-AD1A-63CDA6B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27F35-3C49-4983-B5B9-6733A8BF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675C9-6798-4789-AC26-6B45C4DA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F879E2-7D80-4BF3-AEA9-5BACB24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8610A0-18E7-441C-84A9-F5EBC35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F7D2E-746D-4ECE-AD9A-A848592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5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EE004-1936-4838-AC1A-ED3F91A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EF6E5-59E5-4706-8C7D-F31504C6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44274-EBAF-4FC1-81B4-FD9D7337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B775AB-E527-4992-A4A3-7BE11887A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A4D97E-B187-4935-9CE1-EC477FAB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D5ED04-FFAA-4A22-BF95-8EAB8840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EEABF-D8E9-46B8-A1F7-C4C7855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07FBDB-6ECE-4D60-80BC-103FA81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67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428F5-55ED-4145-8D5C-2E0973F9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7E5624-35CC-4473-946F-6B7F711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C1BF4-AFCB-45C9-B940-66E29DE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EB69C5-48B9-4129-A08E-AC53857B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83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868BD9-5691-4154-AB90-82367242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E5052-2C66-4F8F-9122-31156BEE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43A6F-0010-4781-ADE7-484B62F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30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0471-8F6A-4393-9139-4434011C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191D4-E67C-4B97-9DC4-5714A0E6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D21D5-4CE6-4F2F-B613-38DAE5C9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5DEA5C-2DD2-437D-B210-CEDF147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94B3F-DA03-4383-9839-6F9FCCB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261EF-768F-48AB-9D2D-D1B18B7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74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5728-9AC7-45A5-AB5E-F9B7AEF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423FB0-A835-49A9-AA6E-FE86E701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185CC-9071-4526-9999-3F47DB8D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51B2E-48DF-4BD7-B30B-B26E872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ADC19D-9F19-411E-84A3-A5D2C91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50753-3ACB-4175-BE6E-632EB77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58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268666-A4D5-4978-9642-4F7AF248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F2ABA-D40F-407B-ACB8-47AED36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0C88-1169-4A44-979F-C73DDDAF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2EC8-4036-40FB-864B-8D15F306D450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B9BAC-6DBE-4C90-B7E3-461499BD0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02E05-0C2B-46B6-AE0F-F90620CA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1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554015" y="2414485"/>
            <a:ext cx="6558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deixar de ser escravo, para ter sua liberdade, você deixaria seu filho ou sua filha para trás? Você que é pai, você que é mãe, abandonaria seu filho e sua filha? </a:t>
            </a:r>
          </a:p>
        </p:txBody>
      </p:sp>
    </p:spTree>
    <p:extLst>
      <p:ext uri="{BB962C8B-B14F-4D97-AF65-F5344CB8AC3E}">
        <p14:creationId xmlns:p14="http://schemas.microsoft.com/office/powerpoint/2010/main" val="3744318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87974" y="1301897"/>
            <a:ext cx="4876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Felizmente, o líder Moisés respondeu com muita determinação a Faraó. “Não vamos deixar ninguém para trás e ponto. Nós todos, como uma só família, vamos celebrar ao SENHOR. Juntos, vamos adorar ao SENHOR. Vamos juntos para a terra prometida.”</a:t>
            </a:r>
          </a:p>
        </p:txBody>
      </p:sp>
    </p:spTree>
    <p:extLst>
      <p:ext uri="{BB962C8B-B14F-4D97-AF65-F5344CB8AC3E}">
        <p14:creationId xmlns:p14="http://schemas.microsoft.com/office/powerpoint/2010/main" val="30553970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102069" y="1561752"/>
            <a:ext cx="6936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Vemos claramente algumas lições importantes para nossos dias. Porém, a realidade é que hoje não é diferente. Somos escravos, estamos como escravos, estamos aqui neste mundo escuro, neste mundo cheio de pecado, e, nesse contexto, traçando um paralelo, nossa realidade é semelhante à do povo de Deus no passado. </a:t>
            </a:r>
          </a:p>
        </p:txBody>
      </p:sp>
    </p:spTree>
    <p:extLst>
      <p:ext uri="{BB962C8B-B14F-4D97-AF65-F5344CB8AC3E}">
        <p14:creationId xmlns:p14="http://schemas.microsoft.com/office/powerpoint/2010/main" val="4026937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324304" y="994193"/>
            <a:ext cx="5770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verdade é que na maioria das vezes o que temos é preocupação, dor, sofrimento, e a grande questão é: Você está disposto a se preparar juntamente com sua família para irem juntos para o Céu? E outra pergunta que devemos fazer hoje é: Quem queremos levar para o Céu? Quem vamos preparar para levar conosco para o Céu? </a:t>
            </a:r>
          </a:p>
        </p:txBody>
      </p:sp>
    </p:spTree>
    <p:extLst>
      <p:ext uri="{BB962C8B-B14F-4D97-AF65-F5344CB8AC3E}">
        <p14:creationId xmlns:p14="http://schemas.microsoft.com/office/powerpoint/2010/main" val="4139731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43808" y="2112578"/>
            <a:ext cx="721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QUEM QUEREMOS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908FF-8002-404E-B35E-D0EEBB462534}"/>
              </a:ext>
            </a:extLst>
          </p:cNvPr>
          <p:cNvSpPr txBox="1"/>
          <p:nvPr/>
        </p:nvSpPr>
        <p:spPr>
          <a:xfrm>
            <a:off x="4466897" y="2844225"/>
            <a:ext cx="646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LEVAR CONOSCO?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8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98483" y="2160842"/>
            <a:ext cx="82190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presença de Jesus e as incontáveis vantagens de viver sem as consequências do pecado fazem com que desejemos ainda mais a eternidade. Temos, de fato, sonhado, desejado a eternidade, onde não teremos mais perdas, dor, preocupações, doenças e lutas? </a:t>
            </a:r>
          </a:p>
        </p:txBody>
      </p:sp>
    </p:spTree>
    <p:extLst>
      <p:ext uri="{BB962C8B-B14F-4D97-AF65-F5344CB8AC3E}">
        <p14:creationId xmlns:p14="http://schemas.microsoft.com/office/powerpoint/2010/main" val="3214958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208690" y="1992676"/>
            <a:ext cx="8818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 desejo que precisa tomar totalmente conta de nosso coração, que é o de que nossa família estar conosco no Céu. Quero lhe perguntar neste momento: Que familiar seu está gerando preocupação neste instante? 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Existem duas maneiras de ajudar essas pessoas de nossa família que queremos que estejam no Céu. </a:t>
            </a:r>
          </a:p>
        </p:txBody>
      </p:sp>
    </p:spTree>
    <p:extLst>
      <p:ext uri="{BB962C8B-B14F-4D97-AF65-F5344CB8AC3E}">
        <p14:creationId xmlns:p14="http://schemas.microsoft.com/office/powerpoint/2010/main" val="935765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595B6C9-863D-4DDD-9C75-E90FD72EDFDF}"/>
              </a:ext>
            </a:extLst>
          </p:cNvPr>
          <p:cNvSpPr/>
          <p:nvPr/>
        </p:nvSpPr>
        <p:spPr>
          <a:xfrm>
            <a:off x="1996966" y="1975944"/>
            <a:ext cx="7809187" cy="1702676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196662" y="1975944"/>
            <a:ext cx="740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Oferecer a essa pessoa o melhor de nosso testemunho. Precisamos viver na prática os ensinos de Jesus Cristo.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6D1D24-2ED1-4729-8D82-A3DF02D1C600}"/>
              </a:ext>
            </a:extLst>
          </p:cNvPr>
          <p:cNvSpPr txBox="1"/>
          <p:nvPr/>
        </p:nvSpPr>
        <p:spPr>
          <a:xfrm>
            <a:off x="1615964" y="1975944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621CDE9-CB75-4762-828A-4055B8E54D0E}"/>
              </a:ext>
            </a:extLst>
          </p:cNvPr>
          <p:cNvSpPr/>
          <p:nvPr/>
        </p:nvSpPr>
        <p:spPr>
          <a:xfrm>
            <a:off x="3242441" y="4009695"/>
            <a:ext cx="7809187" cy="1988533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BA3D8E-CA91-421D-9FBA-03AF868050E6}"/>
              </a:ext>
            </a:extLst>
          </p:cNvPr>
          <p:cNvSpPr txBox="1"/>
          <p:nvPr/>
        </p:nvSpPr>
        <p:spPr>
          <a:xfrm>
            <a:off x="3494687" y="3936126"/>
            <a:ext cx="74097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precisamos orar para que Deus faça uma obra verdadeiramente transformadora na vida daquelas pessoas que queremos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 no Céu.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75BA045-A3A2-4378-B537-565058C465DD}"/>
              </a:ext>
            </a:extLst>
          </p:cNvPr>
          <p:cNvSpPr txBox="1"/>
          <p:nvPr/>
        </p:nvSpPr>
        <p:spPr>
          <a:xfrm>
            <a:off x="2861439" y="4009696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1498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608082" y="1848434"/>
            <a:ext cx="8471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“Em toda família onde há pessoas não convertidas, o empenho dos que conhecem ao Senhor deve ser trabalhar com sabedoria por sua conversão. O Senhor certamente abençoará os esforços dos pais, ao procurarem, em seu temor e amor, salvar as almas de seus familiares”. 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(Meditação Matinal de Ellen G. White,</a:t>
            </a: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Recebereis Poder, p. 132).</a:t>
            </a:r>
          </a:p>
        </p:txBody>
      </p:sp>
    </p:spTree>
    <p:extLst>
      <p:ext uri="{BB962C8B-B14F-4D97-AF65-F5344CB8AC3E}">
        <p14:creationId xmlns:p14="http://schemas.microsoft.com/office/powerpoint/2010/main" val="3904055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43807" y="2112578"/>
            <a:ext cx="943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IMPORTÂNCIA DE DEDICAR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908FF-8002-404E-B35E-D0EEBB462534}"/>
              </a:ext>
            </a:extLst>
          </p:cNvPr>
          <p:cNvSpPr txBox="1"/>
          <p:nvPr/>
        </p:nvSpPr>
        <p:spPr>
          <a:xfrm>
            <a:off x="3857298" y="2844224"/>
            <a:ext cx="765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TEMPO PARA A ORAÇÃO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98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524000" y="2017986"/>
            <a:ext cx="944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saída do povo de Israel do Egito foi dramática. Para o povo, a expectativa de deixar a escravidão. Para Faraó, a insistência em não perder seus escravos nem seu poder. Para Moisés, a convicção de que havia chegado a hora de sair com todas as pessoas para a liberdade. Não houve dúvida para Moises de que a promessa feita por Deus seria para a família completa. As crueldades da vida escrava não mais seriam uma realidade na vida de nenhum dos filhos de Deus. </a:t>
            </a:r>
          </a:p>
        </p:txBody>
      </p:sp>
    </p:spTree>
    <p:extLst>
      <p:ext uri="{BB962C8B-B14F-4D97-AF65-F5344CB8AC3E}">
        <p14:creationId xmlns:p14="http://schemas.microsoft.com/office/powerpoint/2010/main" val="2482322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2" y="1012954"/>
            <a:ext cx="5675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Precisamos dedicar tempo diário de oração para clamar, para interceder a Deus pedindo misericórdia por essas pessoas.  Se de fato queremos tocar o coração dessas pessoas, precisamos das duas coisas já citadas:  testemunhar, o que, muitas vezes, é dar o exemplo sem palavras, sendo mansos, humildes e compreensivos; orar de maneira incessante por essas pessoas. </a:t>
            </a:r>
          </a:p>
        </p:txBody>
      </p:sp>
    </p:spTree>
    <p:extLst>
      <p:ext uri="{BB962C8B-B14F-4D97-AF65-F5344CB8AC3E}">
        <p14:creationId xmlns:p14="http://schemas.microsoft.com/office/powerpoint/2010/main" val="2124806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2" y="1012954"/>
            <a:ext cx="5675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Infelizmente, muitas vezes, esquecemos de acessar esse canal e de interceder por nossos queridos. Deus pode tocar o coração dessa pessoa se nós pedirmos, insistirmos e suplicarmos. Em Tiago 5:16, na última parte do verso, lemos: “A oração de um justo pode muito em seus efeitos”. </a:t>
            </a:r>
          </a:p>
        </p:txBody>
      </p:sp>
    </p:spTree>
    <p:extLst>
      <p:ext uri="{BB962C8B-B14F-4D97-AF65-F5344CB8AC3E}">
        <p14:creationId xmlns:p14="http://schemas.microsoft.com/office/powerpoint/2010/main" val="10053997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597572" y="2216296"/>
            <a:ext cx="8471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“Quando o Espírito do SENHOR opera no coração dos pais, suas orações e lágrimas subirão até a presença de Deus, e eles suplicarão fervorosamente e receberão graça e sabedoria do céu e serão capazes de trabalhar por seus filhos não convertidos” 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 G. White, E Recebereis Poder, p. 136). </a:t>
            </a:r>
          </a:p>
        </p:txBody>
      </p:sp>
    </p:spTree>
    <p:extLst>
      <p:ext uri="{BB962C8B-B14F-4D97-AF65-F5344CB8AC3E}">
        <p14:creationId xmlns:p14="http://schemas.microsoft.com/office/powerpoint/2010/main" val="1458113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FD5E9B-E52B-4818-BABA-B34BF7114210}"/>
              </a:ext>
            </a:extLst>
          </p:cNvPr>
          <p:cNvSpPr txBox="1"/>
          <p:nvPr/>
        </p:nvSpPr>
        <p:spPr>
          <a:xfrm>
            <a:off x="1860331" y="2090172"/>
            <a:ext cx="8471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esta semana, quero convidar você para uma jornada de intercessão contínua por todos que queremos que estejam no Céu conosco. Essa é a oportunidade de animar-nos mutuamente, de buscar a unção de Deus para continuar a jornada, de buscar forças para o cansado e ânimo para o desanimado.</a:t>
            </a:r>
          </a:p>
        </p:txBody>
      </p:sp>
    </p:spTree>
    <p:extLst>
      <p:ext uri="{BB962C8B-B14F-4D97-AF65-F5344CB8AC3E}">
        <p14:creationId xmlns:p14="http://schemas.microsoft.com/office/powerpoint/2010/main" val="2260137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1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43808" y="2112578"/>
            <a:ext cx="721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 É NOSSA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908FF-8002-404E-B35E-D0EEBB462534}"/>
              </a:ext>
            </a:extLst>
          </p:cNvPr>
          <p:cNvSpPr txBox="1"/>
          <p:nvPr/>
        </p:nvSpPr>
        <p:spPr>
          <a:xfrm>
            <a:off x="4466897" y="2844225"/>
            <a:ext cx="646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CONDIÇÃO HOJE?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027112"/>
            <a:ext cx="10026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“Então, Moisés e Arão foram conduzidos à presença de Faraó; e este lhes disse: Ide, servi ao Senhor, vosso Deus; porém quais são os que hão de ir? Respondeu-lhe Moisés: Havemos de ir com os nossos jovens, e com os nossos velhos, e com os filhos, e com as filhas, e com os nossos rebanhos, e com os nossos gados...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662152" y="492601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Êxodo 10:8 a 10 </a:t>
            </a:r>
          </a:p>
        </p:txBody>
      </p:sp>
    </p:spTree>
    <p:extLst>
      <p:ext uri="{BB962C8B-B14F-4D97-AF65-F5344CB8AC3E}">
        <p14:creationId xmlns:p14="http://schemas.microsoft.com/office/powerpoint/2010/main" val="1701291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744717" y="2048132"/>
            <a:ext cx="8103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...havemos de ir, porque temos de celebrar festa ao Senhor. Replicou-lhes Faraó: Seja o Senhor convosco, caso eu vos deixe ir e as crianças. Vede, pois tendes conosco más intenções ” </a:t>
            </a:r>
          </a:p>
        </p:txBody>
      </p:sp>
    </p:spTree>
    <p:extLst>
      <p:ext uri="{BB962C8B-B14F-4D97-AF65-F5344CB8AC3E}">
        <p14:creationId xmlns:p14="http://schemas.microsoft.com/office/powerpoint/2010/main" val="2100556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313794" y="1785373"/>
            <a:ext cx="45825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lembra? O povo de Deus estava cativo no Egito, e agora estava prestes a ser liberto do cativeiro. Então, diante da dureza do coração de Faraó, o SENHOR começou a enviar as pragas, e Faraó estava irredutível. </a:t>
            </a:r>
          </a:p>
        </p:txBody>
      </p:sp>
    </p:spTree>
    <p:extLst>
      <p:ext uri="{BB962C8B-B14F-4D97-AF65-F5344CB8AC3E}">
        <p14:creationId xmlns:p14="http://schemas.microsoft.com/office/powerpoint/2010/main" val="417432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82568" y="1407000"/>
            <a:ext cx="4918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 da praga dos gafanhotos, Faraó chamou Moisés e fez a seguinte proposta: “Vocês podem ir, mas deixem aqui no Egito as vossas crianças.” Faraó sabia que, se eles fossem adorar e as crianças ficassem, eles certamente teriam que voltar, e, assim, ele não perderia os escravos.</a:t>
            </a:r>
          </a:p>
        </p:txBody>
      </p:sp>
    </p:spTree>
    <p:extLst>
      <p:ext uri="{BB962C8B-B14F-4D97-AF65-F5344CB8AC3E}">
        <p14:creationId xmlns:p14="http://schemas.microsoft.com/office/powerpoint/2010/main" val="2226254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1002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JUNTOS RUMO AO CÉU</dc:subject>
  <dc:creator>4TONS - Pr. Marcelo Augusto de Carvalho</dc:creator>
  <cp:keywords>www.4tons.com.br</cp:keywords>
  <dc:description>COMÉRCIO PROIBIDO. USO PESSOAL</dc:description>
  <cp:lastModifiedBy>Alana Seifert</cp:lastModifiedBy>
  <cp:revision>18</cp:revision>
  <dcterms:created xsi:type="dcterms:W3CDTF">2021-02-23T17:27:48Z</dcterms:created>
  <dcterms:modified xsi:type="dcterms:W3CDTF">2021-02-23T22:20:48Z</dcterms:modified>
  <cp:category>SEMANA DA FAMÍLIA 2021</cp:category>
</cp:coreProperties>
</file>