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0" r:id="rId4"/>
    <p:sldId id="321" r:id="rId5"/>
    <p:sldId id="262" r:id="rId6"/>
    <p:sldId id="268" r:id="rId7"/>
    <p:sldId id="290" r:id="rId8"/>
    <p:sldId id="260" r:id="rId9"/>
    <p:sldId id="323" r:id="rId10"/>
    <p:sldId id="322" r:id="rId11"/>
    <p:sldId id="276" r:id="rId12"/>
    <p:sldId id="314" r:id="rId13"/>
    <p:sldId id="317" r:id="rId14"/>
    <p:sldId id="324" r:id="rId15"/>
    <p:sldId id="326" r:id="rId16"/>
    <p:sldId id="325" r:id="rId17"/>
    <p:sldId id="327" r:id="rId18"/>
    <p:sldId id="328" r:id="rId19"/>
    <p:sldId id="330" r:id="rId20"/>
    <p:sldId id="331" r:id="rId21"/>
    <p:sldId id="329" r:id="rId22"/>
    <p:sldId id="332" r:id="rId23"/>
    <p:sldId id="281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3A875-1CEB-4B99-AD5E-FF720EEB3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D1D920-FC7E-47DB-8852-B287395E3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C90858-157C-43F3-895B-7827DC14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A3E5E9-DBA9-4C61-8368-8F4905E9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13E946-CA11-4287-99F2-A89D224B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278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B2BF2-A555-4019-A48D-2B85C0C7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8AE0B74-0CE2-419E-B07E-7442091FB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CA36D4-DE5C-48BB-81AC-A02F8DCEF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79DBCD-57A5-40F5-AEEA-2C9D39819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03C4BC-BF12-4D54-9311-6938FD2DD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067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82A2CA-713D-4564-A7D2-361DD54EB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DE9614-656F-4397-89A3-77661E47E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FC78D3-0FC1-46AA-8CD1-F45B22B1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6177D9-5DF8-45CE-A901-D20724AFD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CE431D-7AF0-4EC9-A36D-3C36899EA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368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73E9F-F9A0-4E53-82B0-D2ECCB702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5A8B2D-0E78-4E39-9BFD-AAF4D2D56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103AF2-DF5D-4A86-9C5B-F5076AC48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D976DE-3CB3-45A2-9260-E497FFBE7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05862A-35A0-4F22-86B3-F5FCF5FF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124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5C2D8-1DA8-4604-B354-8BB3F83F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6C01F5-8930-45B7-B3D1-654D866D7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AC247F-A698-4FA8-9F71-CDB49FD45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536B1F-5264-43E6-8782-3B9B282A7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E38632-94CD-4C5D-ADC9-2704DCBC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73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EDF5DA-518C-4008-AD1A-63CDA6BE4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227F35-3C49-4983-B5B9-6733A8BFA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84675C9-6798-4789-AC26-6B45C4DA3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F879E2-7D80-4BF3-AEA9-5BACB245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8610A0-18E7-441C-84A9-F5EBC3508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DDF7D2E-746D-4ECE-AD9A-A84859251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045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EE004-1936-4838-AC1A-ED3F91A52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AEF6E5-59E5-4706-8C7D-F31504C6F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644274-EBAF-4FC1-81B4-FD9D7337F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7B775AB-E527-4992-A4A3-7BE11887A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3A4D97E-B187-4935-9CE1-EC477FAB0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9D5ED04-FFAA-4A22-BF95-8EAB88401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39EEABF-D8E9-46B8-A1F7-C4C7855A1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907FBDB-6ECE-4D60-80BC-103FA814D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167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428F5-55ED-4145-8D5C-2E0973F9C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C7E5624-35CC-4473-946F-6B7F711A0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F4C1BF4-AFCB-45C9-B940-66E29DEB0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EEB69C5-48B9-4129-A08E-AC53857B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183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4868BD9-5691-4154-AB90-823672422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E3E5052-2C66-4F8F-9122-31156BEE6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FD43A6F-0010-4781-ADE7-484B62F9C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530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580471-8F6A-4393-9139-4434011C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E191D4-E67C-4B97-9DC4-5714A0E6B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5D21D5-4CE6-4F2F-B613-38DAE5C9B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5DEA5C-2DD2-437D-B210-CEDF147F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894B3F-DA03-4383-9839-6F9FCCB4D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B261EF-768F-48AB-9D2D-D1B18B769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874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7F5728-9AC7-45A5-AB5E-F9B7AEFE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D423FB0-A835-49A9-AA6E-FE86E7010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5185CC-9071-4526-9999-3F47DB8D0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A51B2E-48DF-4BD7-B30B-B26E8725F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2EC8-4036-40FB-864B-8D15F306D450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2ADC19D-9F19-411E-84A3-A5D2C91FF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D50753-3ACB-4175-BE6E-632EB77D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658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D268666-A4D5-4978-9642-4F7AF248D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5F2ABA-D40F-407B-ACB8-47AED3612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610C88-1169-4A44-979F-C73DDDAFD4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92EC8-4036-40FB-864B-8D15F306D450}" type="datetimeFigureOut">
              <a:rPr lang="pt-BR" smtClean="0"/>
              <a:t>26/02/2021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2B9BAC-6DBE-4C90-B7E3-461499BD0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D02E05-0C2B-46B6-AE0F-F90620CA5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6B075-9F68-4B57-BA4B-DD8A59B0EC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73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011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777764" y="797510"/>
            <a:ext cx="54443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Muitas pessoas ficam prostradas como se a missão e a vida tivessem terminado. Quem morre é quem foi sepultado; quem está vivo precisa continuar vivendo. Ainda temos muita gente para ajudar e salvar. Sua experiência é muito importante. Principalmente o cristão tem uma importante missão, a de testemunhar da esperança que temos no breve retorno de Jesus. </a:t>
            </a:r>
          </a:p>
        </p:txBody>
      </p:sp>
    </p:spTree>
    <p:extLst>
      <p:ext uri="{BB962C8B-B14F-4D97-AF65-F5344CB8AC3E}">
        <p14:creationId xmlns:p14="http://schemas.microsoft.com/office/powerpoint/2010/main" val="764221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6AD25BD-5E54-41C6-95B8-D5E73E48959C}"/>
              </a:ext>
            </a:extLst>
          </p:cNvPr>
          <p:cNvSpPr txBox="1"/>
          <p:nvPr/>
        </p:nvSpPr>
        <p:spPr>
          <a:xfrm>
            <a:off x="2596056" y="2144945"/>
            <a:ext cx="8019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EXPERIMENTE A</a:t>
            </a:r>
          </a:p>
          <a:p>
            <a:r>
              <a:rPr lang="pt-BR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PROMESSA DE DEUS</a:t>
            </a:r>
            <a:endParaRPr lang="pt-BR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66BECF-3E99-4F64-B27B-331ED358FFA0}"/>
              </a:ext>
            </a:extLst>
          </p:cNvPr>
          <p:cNvSpPr txBox="1"/>
          <p:nvPr/>
        </p:nvSpPr>
        <p:spPr>
          <a:xfrm>
            <a:off x="1261242" y="1736229"/>
            <a:ext cx="10510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pt-BR" sz="13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08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177158" y="1228397"/>
            <a:ext cx="42672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promessa de Deus através do profeta Elias foi de que a farinha da panela não acabaria e o azeite da botija não faltaria. O texto é claro em dizer que Deus fez uma promessa e supriu as necessidades daquela mulher viúva, de seu filho e do profeta. </a:t>
            </a:r>
          </a:p>
        </p:txBody>
      </p:sp>
    </p:spTree>
    <p:extLst>
      <p:ext uri="{BB962C8B-B14F-4D97-AF65-F5344CB8AC3E}">
        <p14:creationId xmlns:p14="http://schemas.microsoft.com/office/powerpoint/2010/main" val="4228210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198179" y="2090172"/>
            <a:ext cx="97956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Através dessa história, vemos Deus prometendo às viúvas e aos órfãos: Não vai faltar nada para você! Acredite, a mesma promessa que Deus fez à viúva de </a:t>
            </a:r>
            <a:r>
              <a:rPr lang="pt-BR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Sarepta</a:t>
            </a:r>
            <a:r>
              <a:rPr lang="pt-BR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Deus faz hoje para mim e para você. Precisamos confiar nas providências do Senhor. Confie que Ele vai cuidar de você, pois “Jesus Cristo é o mesmo ontem, hoje e eternamente” (Hebreus 13:8).</a:t>
            </a:r>
          </a:p>
        </p:txBody>
      </p:sp>
    </p:spTree>
    <p:extLst>
      <p:ext uri="{BB962C8B-B14F-4D97-AF65-F5344CB8AC3E}">
        <p14:creationId xmlns:p14="http://schemas.microsoft.com/office/powerpoint/2010/main" val="2021312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6AD25BD-5E54-41C6-95B8-D5E73E48959C}"/>
              </a:ext>
            </a:extLst>
          </p:cNvPr>
          <p:cNvSpPr txBox="1"/>
          <p:nvPr/>
        </p:nvSpPr>
        <p:spPr>
          <a:xfrm>
            <a:off x="2596056" y="2144945"/>
            <a:ext cx="8019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NÃO FALTARÁ O</a:t>
            </a:r>
          </a:p>
          <a:p>
            <a:r>
              <a:rPr lang="pt-BR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CUIDADO DIVINO</a:t>
            </a:r>
            <a:endParaRPr lang="pt-BR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66BECF-3E99-4F64-B27B-331ED358FFA0}"/>
              </a:ext>
            </a:extLst>
          </p:cNvPr>
          <p:cNvSpPr txBox="1"/>
          <p:nvPr/>
        </p:nvSpPr>
        <p:spPr>
          <a:xfrm>
            <a:off x="1261242" y="1736229"/>
            <a:ext cx="10510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pt-BR" sz="13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692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177158" y="1228397"/>
            <a:ext cx="42672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se já não bastasse sua viuvez, agora ela assistia, impotente, seu filho, seu único filho, adoecer e morrer também. Vemos agora mais uma tragédia, mais uma perda na vida daquela mulher.</a:t>
            </a:r>
          </a:p>
        </p:txBody>
      </p:sp>
    </p:spTree>
    <p:extLst>
      <p:ext uri="{BB962C8B-B14F-4D97-AF65-F5344CB8AC3E}">
        <p14:creationId xmlns:p14="http://schemas.microsoft.com/office/powerpoint/2010/main" val="3826786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177158" y="1228397"/>
            <a:ext cx="42672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Vemos a angústia dessa mãe viúva e que agora perde o filho também. Ela vai até Elias em desespero. Ele, por sua vez, ora e ressuscita a criança. </a:t>
            </a:r>
          </a:p>
        </p:txBody>
      </p:sp>
    </p:spTree>
    <p:extLst>
      <p:ext uri="{BB962C8B-B14F-4D97-AF65-F5344CB8AC3E}">
        <p14:creationId xmlns:p14="http://schemas.microsoft.com/office/powerpoint/2010/main" val="4054248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198179" y="2331910"/>
            <a:ext cx="97956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Deus envia cuidados e providências para aqueles que confiam Nele. Vemos que no argumento do profeta para a cura, ele destacou que a viúva estava cuidando dele. Como é importante nos envolvermos em um ministério de cuidar de alguém! Deus envia Seus cuidados para aqueles que compartilham Suas bênçãos com outros.</a:t>
            </a:r>
          </a:p>
        </p:txBody>
      </p:sp>
    </p:spTree>
    <p:extLst>
      <p:ext uri="{BB962C8B-B14F-4D97-AF65-F5344CB8AC3E}">
        <p14:creationId xmlns:p14="http://schemas.microsoft.com/office/powerpoint/2010/main" val="2380150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6AD25BD-5E54-41C6-95B8-D5E73E48959C}"/>
              </a:ext>
            </a:extLst>
          </p:cNvPr>
          <p:cNvSpPr txBox="1"/>
          <p:nvPr/>
        </p:nvSpPr>
        <p:spPr>
          <a:xfrm>
            <a:off x="2606566" y="2059394"/>
            <a:ext cx="8019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OUTRA SITUAÇÃO</a:t>
            </a:r>
          </a:p>
          <a:p>
            <a:r>
              <a:rPr lang="pt-BR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DELICADA</a:t>
            </a:r>
            <a:endParaRPr lang="pt-BR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66BECF-3E99-4F64-B27B-331ED358FFA0}"/>
              </a:ext>
            </a:extLst>
          </p:cNvPr>
          <p:cNvSpPr txBox="1"/>
          <p:nvPr/>
        </p:nvSpPr>
        <p:spPr>
          <a:xfrm>
            <a:off x="1261242" y="1736229"/>
            <a:ext cx="10510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pt-BR" sz="13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04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051034" y="1102272"/>
            <a:ext cx="50449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Além da morte, uma das coisas mais difíceis que uma família pode enfrentar é o divórcio. Por isso, a Bíblia dá orientação para que não haja divórcio, que as famílias fiquem unidas. Mas, quando não há outra solução e o divórcio acontece, as pessoas que passam por essa terrível experiência vivenciam uma série de emoções. </a:t>
            </a:r>
          </a:p>
        </p:txBody>
      </p:sp>
    </p:spTree>
    <p:extLst>
      <p:ext uri="{BB962C8B-B14F-4D97-AF65-F5344CB8AC3E}">
        <p14:creationId xmlns:p14="http://schemas.microsoft.com/office/powerpoint/2010/main" val="2195039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781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051034" y="1659285"/>
            <a:ext cx="50449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feridas emocionais que geram muita dor e sofrimento, que fazem com que as pessoas sofram. E isso, é claro, interfere na vida dos filhos também, que muitas vezes são pequenos e sofrem por não verem mais seus pais juntos. </a:t>
            </a:r>
          </a:p>
        </p:txBody>
      </p:sp>
    </p:spTree>
    <p:extLst>
      <p:ext uri="{BB962C8B-B14F-4D97-AF65-F5344CB8AC3E}">
        <p14:creationId xmlns:p14="http://schemas.microsoft.com/office/powerpoint/2010/main" val="3034327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051034" y="2205859"/>
            <a:ext cx="50449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Mesmo em meio a toda essa dor e sofrimento, as famílias que passam por essa situação precisam permanecer ligadas à fonte de vida e consolo, Deus.</a:t>
            </a:r>
          </a:p>
        </p:txBody>
      </p:sp>
    </p:spTree>
    <p:extLst>
      <p:ext uri="{BB962C8B-B14F-4D97-AF65-F5344CB8AC3E}">
        <p14:creationId xmlns:p14="http://schemas.microsoft.com/office/powerpoint/2010/main" val="1874281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156139" y="1711800"/>
            <a:ext cx="88286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uma agência redentora de Cristo, a igreja deve ministrar a seus membros. Em quaisquer circunstâncias, os membros precisam se sentir abraçados e pastoreados. A igreja deve providenciar meios para cuidar das necessidades de seu rebanho para que todos possam desenvolver uma experiência cristã madura. </a:t>
            </a:r>
          </a:p>
        </p:txBody>
      </p:sp>
    </p:spTree>
    <p:extLst>
      <p:ext uri="{BB962C8B-B14F-4D97-AF65-F5344CB8AC3E}">
        <p14:creationId xmlns:p14="http://schemas.microsoft.com/office/powerpoint/2010/main" val="647052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82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935421" y="2899472"/>
            <a:ext cx="100163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“— Levante-se e vá a </a:t>
            </a:r>
            <a:r>
              <a:rPr lang="pt-BR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Sarepta</a:t>
            </a:r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que pertence a </a:t>
            </a:r>
            <a:r>
              <a:rPr lang="pt-BR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Sidom</a:t>
            </a:r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 fique por lá. Ali ordenei a uma viúva que dê comida para você. Então ele se levantou e foi a </a:t>
            </a:r>
            <a:r>
              <a:rPr lang="pt-BR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Sarepta</a:t>
            </a:r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Chegando ao portão da cidade, encontrou uma viúva que estava apanhando lenha. Ele a chamou e lhe disse: — Por favor, traga-me um pouco de água numa vasilha para que eu possa beber ...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8CF7D6-CA58-43D4-A259-446E811F4F0F}"/>
              </a:ext>
            </a:extLst>
          </p:cNvPr>
          <p:cNvSpPr txBox="1"/>
          <p:nvPr/>
        </p:nvSpPr>
        <p:spPr>
          <a:xfrm>
            <a:off x="935421" y="955056"/>
            <a:ext cx="328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Reis 17:9 a 12  </a:t>
            </a:r>
          </a:p>
        </p:txBody>
      </p:sp>
    </p:spTree>
    <p:extLst>
      <p:ext uri="{BB962C8B-B14F-4D97-AF65-F5344CB8AC3E}">
        <p14:creationId xmlns:p14="http://schemas.microsoft.com/office/powerpoint/2010/main" val="4242984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935421" y="2762838"/>
            <a:ext cx="100163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Quando ela já estava indo buscar a água, Elias a chamou e lhe disse: — Traga-me também um bocado de pão, por favor. Porém ela respondeu: — Tão certo como vive o Senhor, seu Deus, não tenho nenhum pão assado. Tenho apenas um punhado de farinha numa panela e um pouco de azeite num jarro...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8CF7D6-CA58-43D4-A259-446E811F4F0F}"/>
              </a:ext>
            </a:extLst>
          </p:cNvPr>
          <p:cNvSpPr txBox="1"/>
          <p:nvPr/>
        </p:nvSpPr>
        <p:spPr>
          <a:xfrm>
            <a:off x="935421" y="955056"/>
            <a:ext cx="328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Reis 17:9 a 12  </a:t>
            </a:r>
          </a:p>
        </p:txBody>
      </p:sp>
    </p:spTree>
    <p:extLst>
      <p:ext uri="{BB962C8B-B14F-4D97-AF65-F5344CB8AC3E}">
        <p14:creationId xmlns:p14="http://schemas.microsoft.com/office/powerpoint/2010/main" val="1604275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935421" y="2867942"/>
            <a:ext cx="100163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E, como você pode ver, apanhei dois pedaços de lenha e vou preparar esse resto de comida para mim e para o meu filho. Vamos comer e depois morreremos de fome” </a:t>
            </a:r>
          </a:p>
          <a:p>
            <a:pPr algn="ctr"/>
            <a:endParaRPr lang="pt-BR" sz="2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(Versão Nova Almeida Atualizada).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8CF7D6-CA58-43D4-A259-446E811F4F0F}"/>
              </a:ext>
            </a:extLst>
          </p:cNvPr>
          <p:cNvSpPr txBox="1"/>
          <p:nvPr/>
        </p:nvSpPr>
        <p:spPr>
          <a:xfrm>
            <a:off x="935421" y="955056"/>
            <a:ext cx="328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Reis 17:9 a 12  </a:t>
            </a:r>
          </a:p>
        </p:txBody>
      </p:sp>
    </p:spTree>
    <p:extLst>
      <p:ext uri="{BB962C8B-B14F-4D97-AF65-F5344CB8AC3E}">
        <p14:creationId xmlns:p14="http://schemas.microsoft.com/office/powerpoint/2010/main" val="1701291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576551" y="2063914"/>
            <a:ext cx="85238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profeta Elias pede água e alimento àquela mulher viúva e ouve a resposta: O que eu tenho aqui, vou fazer para mim e para meu filho. É a última coisa que vamos comer e depois vamos esperar a morte. Porque há aqui uma crise terrível, e nós não temos como sobreviver. </a:t>
            </a:r>
          </a:p>
        </p:txBody>
      </p:sp>
    </p:spTree>
    <p:extLst>
      <p:ext uri="{BB962C8B-B14F-4D97-AF65-F5344CB8AC3E}">
        <p14:creationId xmlns:p14="http://schemas.microsoft.com/office/powerpoint/2010/main" val="4026937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030013" y="939380"/>
            <a:ext cx="506598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Todos os relacionamentos, incluindo o casamento, mais cedo ou mais tarde chegam ao fim. Não é porque não acreditamos no casamento não, é porque certamente se Jesus não voltar nos próximos anos, alguns entre nós, vão enfrentar nosso maior inimigo, a morte. E nós, casados, ou vamos partir ou vamos ver nosso cônjuge partir. </a:t>
            </a:r>
          </a:p>
        </p:txBody>
      </p:sp>
    </p:spTree>
    <p:extLst>
      <p:ext uri="{BB962C8B-B14F-4D97-AF65-F5344CB8AC3E}">
        <p14:creationId xmlns:p14="http://schemas.microsoft.com/office/powerpoint/2010/main" val="895481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6AD25BD-5E54-41C6-95B8-D5E73E48959C}"/>
              </a:ext>
            </a:extLst>
          </p:cNvPr>
          <p:cNvSpPr txBox="1"/>
          <p:nvPr/>
        </p:nvSpPr>
        <p:spPr>
          <a:xfrm>
            <a:off x="2312275" y="2136338"/>
            <a:ext cx="734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HÁ UMA MISSÃO</a:t>
            </a:r>
            <a:endParaRPr lang="pt-BR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66BECF-3E99-4F64-B27B-331ED358FFA0}"/>
              </a:ext>
            </a:extLst>
          </p:cNvPr>
          <p:cNvSpPr txBox="1"/>
          <p:nvPr/>
        </p:nvSpPr>
        <p:spPr>
          <a:xfrm>
            <a:off x="1261242" y="1736229"/>
            <a:ext cx="10510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pt-BR" sz="13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3B97C84-ACF8-4B85-8A96-2B1017441AE6}"/>
              </a:ext>
            </a:extLst>
          </p:cNvPr>
          <p:cNvSpPr txBox="1"/>
          <p:nvPr/>
        </p:nvSpPr>
        <p:spPr>
          <a:xfrm>
            <a:off x="2312275" y="2840145"/>
            <a:ext cx="734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AINDA A CUMPRIR</a:t>
            </a:r>
            <a:endParaRPr lang="pt-BR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127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D97529-AA70-488D-BE9E-CC6A6B44B793}"/>
              </a:ext>
            </a:extLst>
          </p:cNvPr>
          <p:cNvSpPr txBox="1"/>
          <p:nvPr/>
        </p:nvSpPr>
        <p:spPr>
          <a:xfrm>
            <a:off x="1061544" y="1843270"/>
            <a:ext cx="50659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Deus tem um ministério para cada pessoa. Isso serve também às pessoas que ficaram sozinhas neste mundo. Depois de passar pelo luto, pergunte a Deus o que Ele deseja que você faça. </a:t>
            </a:r>
          </a:p>
        </p:txBody>
      </p:sp>
    </p:spTree>
    <p:extLst>
      <p:ext uri="{BB962C8B-B14F-4D97-AF65-F5344CB8AC3E}">
        <p14:creationId xmlns:p14="http://schemas.microsoft.com/office/powerpoint/2010/main" val="2379131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3142</TotalTime>
  <Words>882</Words>
  <Application>Microsoft Office PowerPoint</Application>
  <PresentationFormat>Widescreen</PresentationFormat>
  <Paragraphs>33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JUNTOS RUMO AO CÉU</dc:subject>
  <dc:creator>4TONS - Pr. Marcelo Augusto de Carvalho</dc:creator>
  <cp:keywords>www.4tons.com.br</cp:keywords>
  <dc:description>COMÉRCIO PROIBIDO. USO PESSOAL</dc:description>
  <cp:lastModifiedBy>Alana Seifert</cp:lastModifiedBy>
  <cp:revision>56</cp:revision>
  <dcterms:created xsi:type="dcterms:W3CDTF">2021-02-23T17:27:48Z</dcterms:created>
  <dcterms:modified xsi:type="dcterms:W3CDTF">2021-02-28T04:13:23Z</dcterms:modified>
  <cp:category>SEMANA DA FAMÍLIA 2021</cp:category>
</cp:coreProperties>
</file>