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3" r:id="rId4"/>
    <p:sldId id="320" r:id="rId5"/>
    <p:sldId id="268" r:id="rId6"/>
    <p:sldId id="290" r:id="rId7"/>
    <p:sldId id="260" r:id="rId8"/>
    <p:sldId id="334" r:id="rId9"/>
    <p:sldId id="323" r:id="rId10"/>
    <p:sldId id="276" r:id="rId11"/>
    <p:sldId id="322" r:id="rId12"/>
    <p:sldId id="335" r:id="rId13"/>
    <p:sldId id="324" r:id="rId14"/>
    <p:sldId id="317" r:id="rId15"/>
    <p:sldId id="336" r:id="rId16"/>
    <p:sldId id="314" r:id="rId17"/>
    <p:sldId id="269" r:id="rId18"/>
    <p:sldId id="337" r:id="rId19"/>
    <p:sldId id="326" r:id="rId20"/>
    <p:sldId id="28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1882187"/>
            <a:ext cx="8019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PERMITA QUE SEU ESPÍRITO JOVEM SEJA ENVELHECIDO.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882187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809295" y="1320730"/>
            <a:ext cx="54443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é outra importante lição que aprendemos com Calebe. O corpo pode até ir envelhecendo, mas a mente não! Ela precisa ter vivas as promessas de Deus que ainda não se cumpriram em sua vida. </a:t>
            </a:r>
          </a:p>
          <a:p>
            <a:pPr algn="ctr"/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precisa acreditar nas promessas de Deus. </a:t>
            </a:r>
          </a:p>
        </p:txBody>
      </p:sp>
    </p:spTree>
    <p:extLst>
      <p:ext uri="{BB962C8B-B14F-4D97-AF65-F5344CB8AC3E}">
        <p14:creationId xmlns:p14="http://schemas.microsoft.com/office/powerpoint/2010/main" val="76422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944414" y="2720795"/>
            <a:ext cx="8450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 estou tal como no dia em que Moisés me enviou a espiar a terra aos 40 anos. Tal era a minha força antes, tal é agora. Estou do mesmo jeito que antes, estou pronto para o combate!”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20108" y="922445"/>
            <a:ext cx="394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Josué 14:10, 11</a:t>
            </a:r>
          </a:p>
        </p:txBody>
      </p:sp>
    </p:spTree>
    <p:extLst>
      <p:ext uri="{BB962C8B-B14F-4D97-AF65-F5344CB8AC3E}">
        <p14:creationId xmlns:p14="http://schemas.microsoft.com/office/powerpoint/2010/main" val="19034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11974" y="1829635"/>
            <a:ext cx="8019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PERCA A FORÇA PARA GUERREAR A BATALHA ESPIRITUAL.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9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891863" y="2090172"/>
            <a:ext cx="736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 vida é uma guerra espiritual diária. Lutamos, não contra uma pessoa, mas, contra os principados, contra as potestades (Efésios 6:12). Quando um cristão no campo de batalha, perde a força para guerrear, ele automaticamente já perdeu a batalha.</a:t>
            </a:r>
          </a:p>
        </p:txBody>
      </p:sp>
    </p:spTree>
    <p:extLst>
      <p:ext uri="{BB962C8B-B14F-4D97-AF65-F5344CB8AC3E}">
        <p14:creationId xmlns:p14="http://schemas.microsoft.com/office/powerpoint/2010/main" val="202131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1228397"/>
            <a:ext cx="426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Salmo 71 retrata uma pessoa idosa que vivencia os desafios normais da vida, mas que é feliz porque desde o princípio depositou sua confiança em Deus. A melhor maneira de envelhecer é confiar Nele desde a juventude. </a:t>
            </a:r>
          </a:p>
        </p:txBody>
      </p:sp>
    </p:spTree>
    <p:extLst>
      <p:ext uri="{BB962C8B-B14F-4D97-AF65-F5344CB8AC3E}">
        <p14:creationId xmlns:p14="http://schemas.microsoft.com/office/powerpoint/2010/main" val="3905900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240220" y="1533197"/>
            <a:ext cx="4267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autor desse Salmo compartilhou três lições importantes que ele aprendeu ao caminhar para a velhice. De acordo com ele, precisamos desenvolver:</a:t>
            </a:r>
          </a:p>
        </p:txBody>
      </p:sp>
    </p:spTree>
    <p:extLst>
      <p:ext uri="{BB962C8B-B14F-4D97-AF65-F5344CB8AC3E}">
        <p14:creationId xmlns:p14="http://schemas.microsoft.com/office/powerpoint/2010/main" val="422821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595B6C9-863D-4DDD-9C75-E90FD72EDFDF}"/>
              </a:ext>
            </a:extLst>
          </p:cNvPr>
          <p:cNvSpPr/>
          <p:nvPr/>
        </p:nvSpPr>
        <p:spPr>
          <a:xfrm>
            <a:off x="1418897" y="1795441"/>
            <a:ext cx="7809187" cy="1313794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618593" y="1882291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 profundo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pessoal de Deus.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6D1D24-2ED1-4729-8D82-A3DF02D1C600}"/>
              </a:ext>
            </a:extLst>
          </p:cNvPr>
          <p:cNvSpPr txBox="1"/>
          <p:nvPr/>
        </p:nvSpPr>
        <p:spPr>
          <a:xfrm>
            <a:off x="1245476" y="1438089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621CDE9-CB75-4762-828A-4055B8E54D0E}"/>
              </a:ext>
            </a:extLst>
          </p:cNvPr>
          <p:cNvSpPr/>
          <p:nvPr/>
        </p:nvSpPr>
        <p:spPr>
          <a:xfrm>
            <a:off x="2561899" y="3298608"/>
            <a:ext cx="7809187" cy="1313794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A3D8E-CA91-421D-9FBA-03AF868050E6}"/>
              </a:ext>
            </a:extLst>
          </p:cNvPr>
          <p:cNvSpPr txBox="1"/>
          <p:nvPr/>
        </p:nvSpPr>
        <p:spPr>
          <a:xfrm>
            <a:off x="2761595" y="3414224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Bons hábitos: boa alimentação, exercício físico, água, luz solar e descanso.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5BA045-A3A2-4378-B537-565058C465DD}"/>
              </a:ext>
            </a:extLst>
          </p:cNvPr>
          <p:cNvSpPr txBox="1"/>
          <p:nvPr/>
        </p:nvSpPr>
        <p:spPr>
          <a:xfrm>
            <a:off x="2180897" y="3046359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14FAF06-B7DD-4F02-90DE-39967B5432DC}"/>
              </a:ext>
            </a:extLst>
          </p:cNvPr>
          <p:cNvSpPr/>
          <p:nvPr/>
        </p:nvSpPr>
        <p:spPr>
          <a:xfrm>
            <a:off x="3704901" y="4801775"/>
            <a:ext cx="7809187" cy="1313794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646852-2D50-40C2-B82B-ADE3BD5493DC}"/>
              </a:ext>
            </a:extLst>
          </p:cNvPr>
          <p:cNvSpPr txBox="1"/>
          <p:nvPr/>
        </p:nvSpPr>
        <p:spPr>
          <a:xfrm>
            <a:off x="3904597" y="4917391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Paixão e entusiasmo pela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missão de Deus.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80A3072-BA88-4E07-8E08-D1BF46A77D16}"/>
              </a:ext>
            </a:extLst>
          </p:cNvPr>
          <p:cNvSpPr txBox="1"/>
          <p:nvPr/>
        </p:nvSpPr>
        <p:spPr>
          <a:xfrm>
            <a:off x="3323899" y="454952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149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um sabe como pode ser útil na obra do SENHOR. Os de mais idade podem usar uma arma poderosa nessa batalha: a oração. Podem ser “intercessores”. Na seara do SENHOR, sempre há muito o que fazer. A seara é grande.</a:t>
            </a:r>
          </a:p>
        </p:txBody>
      </p:sp>
    </p:spTree>
    <p:extLst>
      <p:ext uri="{BB962C8B-B14F-4D97-AF65-F5344CB8AC3E}">
        <p14:creationId xmlns:p14="http://schemas.microsoft.com/office/powerpoint/2010/main" val="61170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56137" y="1953611"/>
            <a:ext cx="4834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continuar férteis para a pregação do evangelho e ajudar outras pessoas? Reanime-se em Deus, Ele quer continuar usando você de maneira poderosa. </a:t>
            </a:r>
          </a:p>
        </p:txBody>
      </p:sp>
    </p:spTree>
    <p:extLst>
      <p:ext uri="{BB962C8B-B14F-4D97-AF65-F5344CB8AC3E}">
        <p14:creationId xmlns:p14="http://schemas.microsoft.com/office/powerpoint/2010/main" val="382678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87972" y="2521099"/>
            <a:ext cx="10016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“Eu tinha quarenta anos quando Moisés, servo do Senhor, me enviou de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Cades-Barnéia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espiar a terra. E eu lhe relatei o que estava no meu coração”. E, agora, eis que o Senhor me conservou com vida, como prometeu. Quarenta e cinco anos se passaram desde que o Senhor falou essas palavras a Moisés, quando Israel ainda andava no deserto; e, agora, eis que estou com oitenta e cinco anos”.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0" y="680707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Josué 14:7, </a:t>
            </a:r>
          </a:p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e 11</a:t>
            </a:r>
          </a:p>
        </p:txBody>
      </p:sp>
    </p:spTree>
    <p:extLst>
      <p:ext uri="{BB962C8B-B14F-4D97-AF65-F5344CB8AC3E}">
        <p14:creationId xmlns:p14="http://schemas.microsoft.com/office/powerpoint/2010/main" val="182847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112580" y="2941512"/>
            <a:ext cx="8450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“Estou tão forte hoje como no dia em que Moisés me enviou. A força que eu tinha naquele dia eu ainda tenho agora, tanto para combater na guerra como para fazer o que for necessário”.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0" y="680707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Josué 14:7, </a:t>
            </a:r>
          </a:p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e 11</a:t>
            </a:r>
          </a:p>
        </p:txBody>
      </p:sp>
    </p:spTree>
    <p:extLst>
      <p:ext uri="{BB962C8B-B14F-4D97-AF65-F5344CB8AC3E}">
        <p14:creationId xmlns:p14="http://schemas.microsoft.com/office/powerpoint/2010/main" val="424298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576551" y="2063914"/>
            <a:ext cx="8523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extraordinário! Imaginamos que Calebe tenha dito: Eu estou forte ainda! Se for preciso entrar numa guerra, eu ainda sou capaz, estou em forma! Quem nos dera estar com todo esse vigor aos 85 anos.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35117" y="1328263"/>
            <a:ext cx="4635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FASES ANTERIORES DA VIDA NOS AJUDAM A NOS PREPARAR PARA A ÚLTIMA FASE DA VIDA, </a:t>
            </a:r>
            <a:r>
              <a:rPr lang="pt-B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VELHICE</a:t>
            </a:r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548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12275" y="1874728"/>
            <a:ext cx="7346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PERMITA QUE AS PROMESSAS DE DEUS SE APAGUEM DE SUA MENTE.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944414" y="2720795"/>
            <a:ext cx="8450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“Nenhum deles verá a terra que, com juramento, prometi a seus pais; sim, nenhum daqueles que me desprezaram a verá. Porém o meu servo Calebe, visto que nele houve outro espírito, e perseverou em seguir-me, eu o farei entrar na terra que espiou, e a sua descendência a possuirá.”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0" y="680707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14:23 </a:t>
            </a:r>
          </a:p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24</a:t>
            </a:r>
          </a:p>
        </p:txBody>
      </p:sp>
    </p:spTree>
    <p:extLst>
      <p:ext uri="{BB962C8B-B14F-4D97-AF65-F5344CB8AC3E}">
        <p14:creationId xmlns:p14="http://schemas.microsoft.com/office/powerpoint/2010/main" val="2399022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77461" y="1454387"/>
            <a:ext cx="5065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de 45 anos, Calebe se lembrava das promessas de Deus em sua vida, como se fosse naquele momento. O tempo não produziu amnésia e esquecimento em Calebe; muito pelo contrário, o tempo amadureceu a promessa em sua vida. Nunca devemos esquecer as promessas de Deus. </a:t>
            </a:r>
          </a:p>
        </p:txBody>
      </p:sp>
    </p:spTree>
    <p:extLst>
      <p:ext uri="{BB962C8B-B14F-4D97-AF65-F5344CB8AC3E}">
        <p14:creationId xmlns:p14="http://schemas.microsoft.com/office/powerpoint/2010/main" val="237913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669</Words>
  <Application>Microsoft Office PowerPoint</Application>
  <PresentationFormat>Widescreen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JUNTOS RUMO AO CÉU</dc:subject>
  <dc:creator>4TONS - Pr. Marcelo Augusto de Carvalho</dc:creator>
  <cp:keywords>www.4tons.com.br</cp:keywords>
  <dc:description>COMÉRCIO PROIBIDO. USO PESSOAL</dc:description>
  <cp:lastModifiedBy>Alana Seifert</cp:lastModifiedBy>
  <cp:revision>63</cp:revision>
  <dcterms:created xsi:type="dcterms:W3CDTF">2021-02-23T17:27:48Z</dcterms:created>
  <dcterms:modified xsi:type="dcterms:W3CDTF">2021-03-02T20:50:39Z</dcterms:modified>
  <cp:category>SEMANA DA FAMÍLIA 2021</cp:category>
</cp:coreProperties>
</file>