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3" r:id="rId4"/>
    <p:sldId id="268" r:id="rId5"/>
    <p:sldId id="338" r:id="rId6"/>
    <p:sldId id="323" r:id="rId7"/>
    <p:sldId id="339" r:id="rId8"/>
    <p:sldId id="341" r:id="rId9"/>
    <p:sldId id="340" r:id="rId10"/>
    <p:sldId id="260" r:id="rId11"/>
    <p:sldId id="343" r:id="rId12"/>
    <p:sldId id="342" r:id="rId13"/>
    <p:sldId id="317" r:id="rId14"/>
    <p:sldId id="269" r:id="rId15"/>
    <p:sldId id="276" r:id="rId16"/>
    <p:sldId id="344" r:id="rId17"/>
    <p:sldId id="322" r:id="rId18"/>
    <p:sldId id="324" r:id="rId19"/>
    <p:sldId id="346" r:id="rId20"/>
    <p:sldId id="345" r:id="rId21"/>
    <p:sldId id="347" r:id="rId22"/>
    <p:sldId id="348" r:id="rId23"/>
    <p:sldId id="349" r:id="rId24"/>
    <p:sldId id="351" r:id="rId25"/>
    <p:sldId id="350" r:id="rId26"/>
    <p:sldId id="352" r:id="rId27"/>
    <p:sldId id="281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A875-1CEB-4B99-AD5E-FF720EEB3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1D920-FC7E-47DB-8852-B287395E3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C90858-157C-43F3-895B-7827DC14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A3E5E9-DBA9-4C61-8368-8F4905E9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13E946-CA11-4287-99F2-A89D224B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27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B2BF2-A555-4019-A48D-2B85C0C7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AE0B74-0CE2-419E-B07E-7442091F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CA36D4-DE5C-48BB-81AC-A02F8DCE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79DBCD-57A5-40F5-AEEA-2C9D3981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03C4BC-BF12-4D54-9311-6938FD2D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6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82A2CA-713D-4564-A7D2-361DD54E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DE9614-656F-4397-89A3-77661E47E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FC78D3-0FC1-46AA-8CD1-F45B22B1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6177D9-5DF8-45CE-A901-D20724AF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CE431D-7AF0-4EC9-A36D-3C36899E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36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73E9F-F9A0-4E53-82B0-D2ECCB70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5A8B2D-0E78-4E39-9BFD-AAF4D2D56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03AF2-DF5D-4A86-9C5B-F5076AC4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D976DE-3CB3-45A2-9260-E497FFBE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05862A-35A0-4F22-86B3-F5FCF5FF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2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5C2D8-1DA8-4604-B354-8BB3F83F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6C01F5-8930-45B7-B3D1-654D866D7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AC247F-A698-4FA8-9F71-CDB49FD4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36B1F-5264-43E6-8782-3B9B282A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E38632-94CD-4C5D-ADC9-2704DCBC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7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DF5DA-518C-4008-AD1A-63CDA6BE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27F35-3C49-4983-B5B9-6733A8BFA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4675C9-6798-4789-AC26-6B45C4DA3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F879E2-7D80-4BF3-AEA9-5BACB245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8610A0-18E7-441C-84A9-F5EBC350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DF7D2E-746D-4ECE-AD9A-A848592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0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EE004-1936-4838-AC1A-ED3F91A5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AEF6E5-59E5-4706-8C7D-F31504C6F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644274-EBAF-4FC1-81B4-FD9D7337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B775AB-E527-4992-A4A3-7BE11887A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A4D97E-B187-4935-9CE1-EC477FAB0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D5ED04-FFAA-4A22-BF95-8EAB8840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9EEABF-D8E9-46B8-A1F7-C4C7855A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907FBDB-6ECE-4D60-80BC-103FA814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16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428F5-55ED-4145-8D5C-2E0973F9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7E5624-35CC-4473-946F-6B7F711A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4C1BF4-AFCB-45C9-B940-66E29DEB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EB69C5-48B9-4129-A08E-AC53857B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8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868BD9-5691-4154-AB90-82367242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3E5052-2C66-4F8F-9122-31156BEE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D43A6F-0010-4781-ADE7-484B62F9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53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80471-8F6A-4393-9139-4434011C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191D4-E67C-4B97-9DC4-5714A0E6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D21D5-4CE6-4F2F-B613-38DAE5C9B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5DEA5C-2DD2-437D-B210-CEDF147F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894B3F-DA03-4383-9839-6F9FCCB4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B261EF-768F-48AB-9D2D-D1B18B7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8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5728-9AC7-45A5-AB5E-F9B7AEFE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423FB0-A835-49A9-AA6E-FE86E7010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5185CC-9071-4526-9999-3F47DB8D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A51B2E-48DF-4BD7-B30B-B26E872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ADC19D-9F19-411E-84A3-A5D2C91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D50753-3ACB-4175-BE6E-632EB77D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6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D268666-A4D5-4978-9642-4F7AF248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F2ABA-D40F-407B-ACB8-47AED3612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610C88-1169-4A44-979F-C73DDDAFD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2B9BAC-6DBE-4C90-B7E3-461499BD0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D02E05-0C2B-46B6-AE0F-F90620CA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7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01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312275" y="1874728"/>
            <a:ext cx="7346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CASAMENTO CONTINUA NA MENTE DOS SERES HUMANOS.</a:t>
            </a:r>
            <a:endParaRPr lang="pt-BR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5" y="1139077"/>
            <a:ext cx="4729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mais que as pessoas hoje não valorizem a vida a dois, a vida matrimonial entre homem e mulher, a ideia do casamento, continua presente na vida dos seres humanos. </a:t>
            </a:r>
          </a:p>
        </p:txBody>
      </p:sp>
    </p:spTree>
    <p:extLst>
      <p:ext uri="{BB962C8B-B14F-4D97-AF65-F5344CB8AC3E}">
        <p14:creationId xmlns:p14="http://schemas.microsoft.com/office/powerpoint/2010/main" val="2024648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93077" y="797510"/>
            <a:ext cx="4729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Muito além da questão sexual, ou mesmo da tradição, a união entre o casal continua sendo o sonho de muita gente. Quando fez Adão e Eva, Deus os fez para ser benção um para o outro, para que pudessem ser felizes. O casamento continua sendo uma união tão forte que é capaz de unir duas pessoas tão diferentes. </a:t>
            </a:r>
          </a:p>
        </p:txBody>
      </p:sp>
    </p:spTree>
    <p:extLst>
      <p:ext uri="{BB962C8B-B14F-4D97-AF65-F5344CB8AC3E}">
        <p14:creationId xmlns:p14="http://schemas.microsoft.com/office/powerpoint/2010/main" val="198625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891863" y="1874728"/>
            <a:ext cx="73677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Essa união tão profunda é um mistério, pois são duas pessoas tão distintas, totalmente diferentes, de sexos diferentes, culturas e costumes diferentes, que se sentem atraídas e agora passam a ser uma só carne.</a:t>
            </a:r>
          </a:p>
          <a:p>
            <a:pPr algn="ctr"/>
            <a:r>
              <a:rPr lang="pt-BR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duas situações em que podemos perceber a força de um casamento:</a:t>
            </a:r>
          </a:p>
        </p:txBody>
      </p:sp>
    </p:spTree>
    <p:extLst>
      <p:ext uri="{BB962C8B-B14F-4D97-AF65-F5344CB8AC3E}">
        <p14:creationId xmlns:p14="http://schemas.microsoft.com/office/powerpoint/2010/main" val="202131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595B6C9-863D-4DDD-9C75-E90FD72EDFDF}"/>
              </a:ext>
            </a:extLst>
          </p:cNvPr>
          <p:cNvSpPr/>
          <p:nvPr/>
        </p:nvSpPr>
        <p:spPr>
          <a:xfrm>
            <a:off x="1418897" y="1795441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18593" y="1882291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um dos cônjuges falece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6D1D24-2ED1-4729-8D82-A3DF02D1C600}"/>
              </a:ext>
            </a:extLst>
          </p:cNvPr>
          <p:cNvSpPr txBox="1"/>
          <p:nvPr/>
        </p:nvSpPr>
        <p:spPr>
          <a:xfrm>
            <a:off x="1245476" y="143808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621CDE9-CB75-4762-828A-4055B8E54D0E}"/>
              </a:ext>
            </a:extLst>
          </p:cNvPr>
          <p:cNvSpPr/>
          <p:nvPr/>
        </p:nvSpPr>
        <p:spPr>
          <a:xfrm>
            <a:off x="2561899" y="3298608"/>
            <a:ext cx="7809187" cy="1313794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A3D8E-CA91-421D-9FBA-03AF868050E6}"/>
              </a:ext>
            </a:extLst>
          </p:cNvPr>
          <p:cNvSpPr txBox="1"/>
          <p:nvPr/>
        </p:nvSpPr>
        <p:spPr>
          <a:xfrm>
            <a:off x="2761595" y="3414224"/>
            <a:ext cx="7409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Outro momento é quando existe uma separação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5BA045-A3A2-4378-B537-565058C465DD}"/>
              </a:ext>
            </a:extLst>
          </p:cNvPr>
          <p:cNvSpPr txBox="1"/>
          <p:nvPr/>
        </p:nvSpPr>
        <p:spPr>
          <a:xfrm>
            <a:off x="2180897" y="304635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149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596056" y="1882187"/>
            <a:ext cx="8019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EGOÍSMO E O ORGULHO QUE VIERAM COM O PECADO ESTRAGARAM TUDO.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882187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0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809295" y="1320730"/>
            <a:ext cx="5444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plano original era que uma pessoa vivesse para outra e Deus estivesse no centro desse relacionamento. Porém, percebemos que a maioria dos problemas dos casais está relacionada ao fato de que Deus não é mais o centro desse casamento. </a:t>
            </a:r>
          </a:p>
        </p:txBody>
      </p:sp>
    </p:spTree>
    <p:extLst>
      <p:ext uri="{BB962C8B-B14F-4D97-AF65-F5344CB8AC3E}">
        <p14:creationId xmlns:p14="http://schemas.microsoft.com/office/powerpoint/2010/main" val="22927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98481" y="1121033"/>
            <a:ext cx="46245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orgulho e o egoísmo que se assentaram no coração do ser humano impedem que Deus reine de maneira soberana. Se Deus não é o centro de nossa vida, se Ele não está dirigindo nossas ações e palavras, quem está dirigindo é o inimigo. Não há neutralidade. </a:t>
            </a:r>
          </a:p>
        </p:txBody>
      </p:sp>
    </p:spTree>
    <p:extLst>
      <p:ext uri="{BB962C8B-B14F-4D97-AF65-F5344CB8AC3E}">
        <p14:creationId xmlns:p14="http://schemas.microsoft.com/office/powerpoint/2010/main" val="76422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427891" y="1524835"/>
            <a:ext cx="8019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 DESEJA RESTAURAR O PLANO DELE NA VIDA DE</a:t>
            </a:r>
          </a:p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CADA FAMÍLIA.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9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777763" y="1888287"/>
            <a:ext cx="54864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você colocar sua vida e seu casamento nas mãos de Deus, Ele poderá </a:t>
            </a: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RESTAURAR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seu relacionamento. </a:t>
            </a:r>
          </a:p>
        </p:txBody>
      </p:sp>
    </p:spTree>
    <p:extLst>
      <p:ext uri="{BB962C8B-B14F-4D97-AF65-F5344CB8AC3E}">
        <p14:creationId xmlns:p14="http://schemas.microsoft.com/office/powerpoint/2010/main" val="1229196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8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82563" y="1228397"/>
            <a:ext cx="47611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Famílias e casais fortalecidos são demonstração de que Deus continua sempre sendo uma bênção para os seres humanos que se colocam sob Sua proteção e cuidado. O desejo de Deus é que nós aprendamos cada dia com Ele a respeito de como podemos viver melhor. </a:t>
            </a:r>
          </a:p>
        </p:txBody>
      </p:sp>
    </p:spTree>
    <p:extLst>
      <p:ext uri="{BB962C8B-B14F-4D97-AF65-F5344CB8AC3E}">
        <p14:creationId xmlns:p14="http://schemas.microsoft.com/office/powerpoint/2010/main" val="263592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82564" y="1228397"/>
            <a:ext cx="43197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Podemos aprender a cuidar melhor de nosso casamento ao observarmos lições importantes no relacionamento do primeiro casal no Jardim do Éden, principalmente porque o mundo já não valoriza tanto o casamento.</a:t>
            </a:r>
          </a:p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Algumas lições são:</a:t>
            </a:r>
          </a:p>
        </p:txBody>
      </p:sp>
    </p:spTree>
    <p:extLst>
      <p:ext uri="{BB962C8B-B14F-4D97-AF65-F5344CB8AC3E}">
        <p14:creationId xmlns:p14="http://schemas.microsoft.com/office/powerpoint/2010/main" val="364194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595B6C9-863D-4DDD-9C75-E90FD72EDFDF}"/>
              </a:ext>
            </a:extLst>
          </p:cNvPr>
          <p:cNvSpPr/>
          <p:nvPr/>
        </p:nvSpPr>
        <p:spPr>
          <a:xfrm>
            <a:off x="1418897" y="1795441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18593" y="1882291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Estejam sempre próximos um do outro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6D1D24-2ED1-4729-8D82-A3DF02D1C600}"/>
              </a:ext>
            </a:extLst>
          </p:cNvPr>
          <p:cNvSpPr txBox="1"/>
          <p:nvPr/>
        </p:nvSpPr>
        <p:spPr>
          <a:xfrm>
            <a:off x="1245476" y="1438089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621CDE9-CB75-4762-828A-4055B8E54D0E}"/>
              </a:ext>
            </a:extLst>
          </p:cNvPr>
          <p:cNvSpPr/>
          <p:nvPr/>
        </p:nvSpPr>
        <p:spPr>
          <a:xfrm>
            <a:off x="2561899" y="3298608"/>
            <a:ext cx="7809187" cy="853219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BA3D8E-CA91-421D-9FBA-03AF868050E6}"/>
              </a:ext>
            </a:extLst>
          </p:cNvPr>
          <p:cNvSpPr txBox="1"/>
          <p:nvPr/>
        </p:nvSpPr>
        <p:spPr>
          <a:xfrm>
            <a:off x="2761595" y="3414224"/>
            <a:ext cx="740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Mantenham o diálogo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5BA045-A3A2-4378-B537-565058C465DD}"/>
              </a:ext>
            </a:extLst>
          </p:cNvPr>
          <p:cNvSpPr txBox="1"/>
          <p:nvPr/>
        </p:nvSpPr>
        <p:spPr>
          <a:xfrm>
            <a:off x="2249216" y="2735510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99E3AAC-B320-4734-9AC2-10D70ABC85E3}"/>
              </a:ext>
            </a:extLst>
          </p:cNvPr>
          <p:cNvSpPr/>
          <p:nvPr/>
        </p:nvSpPr>
        <p:spPr>
          <a:xfrm>
            <a:off x="3565639" y="4801775"/>
            <a:ext cx="7809187" cy="1336266"/>
          </a:xfrm>
          <a:prstGeom prst="roundRect">
            <a:avLst/>
          </a:prstGeom>
          <a:solidFill>
            <a:srgbClr val="F9E0C4">
              <a:alpha val="71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33E9685-40CC-4FFB-A965-FE3E1A532095}"/>
              </a:ext>
            </a:extLst>
          </p:cNvPr>
          <p:cNvSpPr txBox="1"/>
          <p:nvPr/>
        </p:nvSpPr>
        <p:spPr>
          <a:xfrm>
            <a:off x="3765335" y="4917391"/>
            <a:ext cx="7409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Tomem decisões, mas sempre em conjunto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78DA48-8956-4831-85FB-8E851C1B2AB3}"/>
              </a:ext>
            </a:extLst>
          </p:cNvPr>
          <p:cNvSpPr txBox="1"/>
          <p:nvPr/>
        </p:nvSpPr>
        <p:spPr>
          <a:xfrm>
            <a:off x="3252956" y="4361912"/>
            <a:ext cx="76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683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282260" y="1530935"/>
            <a:ext cx="43197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alguns, a ideia do casamento é algo tão distante, tão longínquo, que eles não acreditam mais que Deus possa unir duas pessoas e abençoar o casamento, e isso dar certo.</a:t>
            </a:r>
          </a:p>
        </p:txBody>
      </p:sp>
    </p:spTree>
    <p:extLst>
      <p:ext uri="{BB962C8B-B14F-4D97-AF65-F5344CB8AC3E}">
        <p14:creationId xmlns:p14="http://schemas.microsoft.com/office/powerpoint/2010/main" val="396318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52761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Mas, para dar certo, é necessário colocarmos tudo nas mãos de Deus e fazermos nossa parte. Podemos usar a analogia da construção de uma casa. Tudo é importante na edificação de uma casa. A obra precisa ser supervisionada e acompanhada em cada detalhe. O casamento é igual. Precisa de preparo e cuidado em cada detalhe. </a:t>
            </a:r>
          </a:p>
        </p:txBody>
      </p:sp>
    </p:spTree>
    <p:extLst>
      <p:ext uri="{BB962C8B-B14F-4D97-AF65-F5344CB8AC3E}">
        <p14:creationId xmlns:p14="http://schemas.microsoft.com/office/powerpoint/2010/main" val="709302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52761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muito importante que edifiquemos o “Altar da Família” diariamente em nossa casa. Faça o culto familiar. Ore com seu cônjuge, ore com seus filhos. Afinal, o êxito não é resultado do acaso. Uma família equilibrada e feliz não acontece do nada. Precisamos construir cada tijolo e detalhe de nossa casa.</a:t>
            </a:r>
          </a:p>
        </p:txBody>
      </p:sp>
    </p:spTree>
    <p:extLst>
      <p:ext uri="{BB962C8B-B14F-4D97-AF65-F5344CB8AC3E}">
        <p14:creationId xmlns:p14="http://schemas.microsoft.com/office/powerpoint/2010/main" val="415244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2" y="1012954"/>
            <a:ext cx="45614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Pessoas que abandonam a Deus perdem a única fonte de amor que existe. E sem amor não vão conseguir permanecer juntos. Que busquemos a Deus, ensinemos sobre Ele ao próximo e que possamos transmitir experiências que aproximarão outros de Deus. </a:t>
            </a:r>
          </a:p>
        </p:txBody>
      </p:sp>
    </p:spTree>
    <p:extLst>
      <p:ext uri="{BB962C8B-B14F-4D97-AF65-F5344CB8AC3E}">
        <p14:creationId xmlns:p14="http://schemas.microsoft.com/office/powerpoint/2010/main" val="182914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8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87972" y="2521099"/>
            <a:ext cx="10016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“Assim Deus criou o ser humano à sua imagem, à imagem de Deus o criou; homem e mulher os criou. E Deus os abençoou e lhes disse: — Sejam fecundos, multipliquem-se, encham a terra e sujeitem-na. Tenham domínio sobre os peixes do mar, sobre as aves dos céus e sobre todo animal que rasteja pela terra”.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8CF7D6-CA58-43D4-A259-446E811F4F0F}"/>
              </a:ext>
            </a:extLst>
          </p:cNvPr>
          <p:cNvSpPr txBox="1"/>
          <p:nvPr/>
        </p:nvSpPr>
        <p:spPr>
          <a:xfrm>
            <a:off x="599088" y="1010295"/>
            <a:ext cx="394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Gênesis 1:27 e 28</a:t>
            </a:r>
          </a:p>
        </p:txBody>
      </p:sp>
    </p:spTree>
    <p:extLst>
      <p:ext uri="{BB962C8B-B14F-4D97-AF65-F5344CB8AC3E}">
        <p14:creationId xmlns:p14="http://schemas.microsoft.com/office/powerpoint/2010/main" val="1828473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576551" y="2063914"/>
            <a:ext cx="8523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o homem e a mulher não vivem mais como casal, não vivem mais um para o outro, quando o egoísmo toma conta desse relacionamento, todos os que estão ao redor sentem o que está acontecendo, todos sofrem as consequências. </a:t>
            </a:r>
          </a:p>
        </p:txBody>
      </p:sp>
    </p:spTree>
    <p:extLst>
      <p:ext uri="{BB962C8B-B14F-4D97-AF65-F5344CB8AC3E}">
        <p14:creationId xmlns:p14="http://schemas.microsoft.com/office/powerpoint/2010/main" val="402693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77461" y="1454387"/>
            <a:ext cx="50659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guerra cósmica entre o bem e o mal, que chamamos de o </a:t>
            </a:r>
            <a:r>
              <a:rPr lang="pt-B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 CONFLITO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atinge a família ao atingir marido e mulher. Isso pode gerar um desequilíbrio irreversível com prejuízos emocionais, físicos e espirituais. </a:t>
            </a:r>
          </a:p>
        </p:txBody>
      </p:sp>
    </p:spTree>
    <p:extLst>
      <p:ext uri="{BB962C8B-B14F-4D97-AF65-F5344CB8AC3E}">
        <p14:creationId xmlns:p14="http://schemas.microsoft.com/office/powerpoint/2010/main" val="132921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77461" y="1454387"/>
            <a:ext cx="50659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Deus criou um jardim perfeito, um lar perfeito, um casal perfeito, uma família perfeita. Eles eram perfeitos porque não havia desobediência. Eram perfeitos porque Deus estava com eles, porque o amor estava presente na vida deles.</a:t>
            </a:r>
          </a:p>
        </p:txBody>
      </p:sp>
    </p:spTree>
    <p:extLst>
      <p:ext uri="{BB962C8B-B14F-4D97-AF65-F5344CB8AC3E}">
        <p14:creationId xmlns:p14="http://schemas.microsoft.com/office/powerpoint/2010/main" val="237913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629103" y="2867941"/>
            <a:ext cx="8933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“Então o homem disse: — A mulher que me deste para estar comigo, ela me deu da árvore, e eu comi. Então o Senhor Deus disse à mulher: — Que é isso que você fez? A mulher respondeu: — A serpente me enganou, e eu comi.”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8CF7D6-CA58-43D4-A259-446E811F4F0F}"/>
              </a:ext>
            </a:extLst>
          </p:cNvPr>
          <p:cNvSpPr txBox="1"/>
          <p:nvPr/>
        </p:nvSpPr>
        <p:spPr>
          <a:xfrm>
            <a:off x="599088" y="1010295"/>
            <a:ext cx="394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Gênesis 3:12 e 13 </a:t>
            </a:r>
          </a:p>
        </p:txBody>
      </p:sp>
    </p:spTree>
    <p:extLst>
      <p:ext uri="{BB962C8B-B14F-4D97-AF65-F5344CB8AC3E}">
        <p14:creationId xmlns:p14="http://schemas.microsoft.com/office/powerpoint/2010/main" val="269669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830316" y="865808"/>
            <a:ext cx="51710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as consequências não pararam. Vemos que os filhos passaram a ter conflito entre eles também,  a ponto de um irmão matar o outro. Conhecemos a trágica história de Caim e Abel (Gênesis 4). Tudo isso no comecinho do nosso mundo como consequência da separação entre o casal, da desobediência e do pecado.</a:t>
            </a:r>
          </a:p>
        </p:txBody>
      </p:sp>
    </p:spTree>
    <p:extLst>
      <p:ext uri="{BB962C8B-B14F-4D97-AF65-F5344CB8AC3E}">
        <p14:creationId xmlns:p14="http://schemas.microsoft.com/office/powerpoint/2010/main" val="213966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051035" y="1139077"/>
            <a:ext cx="47296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observamos o mundo, vemos a continuação da escalada do pecado. Constatamos que a família foi quem sofreu as maiores consequências. A família foi criada e instituída por Deus para ser o centro do prazer, da alegria e da felicidade eterna, porque Deus habitava ali. </a:t>
            </a:r>
          </a:p>
        </p:txBody>
      </p:sp>
    </p:spTree>
    <p:extLst>
      <p:ext uri="{BB962C8B-B14F-4D97-AF65-F5344CB8AC3E}">
        <p14:creationId xmlns:p14="http://schemas.microsoft.com/office/powerpoint/2010/main" val="424334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993</Words>
  <Application>Microsoft Office PowerPoint</Application>
  <PresentationFormat>Widescreen</PresentationFormat>
  <Paragraphs>40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JUNTOS RUMO AO CÉU</dc:subject>
  <dc:creator>4TONS - Pr. Marcelo Augusto de Carvalho</dc:creator>
  <cp:keywords>www.4tons.com.br</cp:keywords>
  <dc:description>COMÉRCIO PROIBIDO. USO PESSOAL</dc:description>
  <cp:lastModifiedBy>Alana Seifert</cp:lastModifiedBy>
  <cp:revision>67</cp:revision>
  <dcterms:created xsi:type="dcterms:W3CDTF">2021-02-23T17:27:48Z</dcterms:created>
  <dcterms:modified xsi:type="dcterms:W3CDTF">2021-03-03T15:55:23Z</dcterms:modified>
  <cp:category>SEMANA DA FAMÍLIA 2021</cp:category>
</cp:coreProperties>
</file>