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6. Qual é a melhor maneira de evitar o desenvolvimento do mal? (p. 15)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95120" y="2940741"/>
            <a:ext cx="8971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A melhor maneira de evitar o desenvolvimento do mal é ____________ primeiro o terreno. É preciso ter o máximo cuidado e ____________ no cultivo da mente e em semear nela as sementes preciosas da verdade bíblica.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2082800" y="3325462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OCUPAR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3302000" y="3808042"/>
            <a:ext cx="196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VIGILÂNCIA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294885"/>
            <a:ext cx="819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Temos uma obra a fazer para resistir à tentação. Quem não deseja ser pego nas armadilhas de Satanás deve guardar bem as vias de acesso à mente, evitando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ler, ver ou ouvir qualquer coisa que sugira pensamentos impuros. A mente não deve ser deixada a divagar à toa em qualquer assunto que o inimigo possa sugerir.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294885"/>
            <a:ext cx="8199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“Estejam […] prontos para agir”, disse o apóstolo Pedro, “estejam alerta, […] não se deixem amoldar pelos maus desejos de outrora, quando viviam na ignorância.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Mas, assim como é santo Aquele que os chamou, sejam santos vocês também em tudo o que fizerem, pois está escrito: ‘Sejam santos, porque Eu sou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santo’” (1Pe 1:13-16). (p. 17)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15440" y="1757680"/>
            <a:ext cx="827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“Guarda o coração”, é o conselho do sábio; “porque dele procedem as fontes da vida.” Como o homem “imagina em sua alma, assim ele é” (</a:t>
            </a:r>
            <a:r>
              <a:rPr lang="pt-BR" sz="2800" b="1" i="0" u="none" strike="noStrike" baseline="0" dirty="0" err="1"/>
              <a:t>Pv</a:t>
            </a:r>
            <a:r>
              <a:rPr lang="pt-BR" sz="2800" b="1" i="0" u="none" strike="noStrike" baseline="0" dirty="0"/>
              <a:t> 4:23; 23:7). O coração deve ser renovado pela graça divina, ou será em vão buscar pureza de vida. Aquele que tenta formar um caráter nobre e virtuoso, independentemente da graça de Cristo, está construindo sua casa sobre areia movediça.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05280" y="1659285"/>
            <a:ext cx="827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Nas violentas tempestades da tentação, certamente ela será derrubada. A oração de Davi deve ser a súplica de toda pessoa: “Cria em mim, ó Deus, um coração puro e renova dentro de mim um espírito inabalável” (</a:t>
            </a:r>
            <a:r>
              <a:rPr lang="pt-BR" sz="2800" b="1" i="0" u="none" strike="noStrike" baseline="0" dirty="0" err="1"/>
              <a:t>Sl</a:t>
            </a:r>
            <a:r>
              <a:rPr lang="pt-BR" sz="2800" b="1" i="0" u="none" strike="noStrike" baseline="0" dirty="0"/>
              <a:t> 51:10). E, uma vez que tenhamos</a:t>
            </a:r>
          </a:p>
          <a:p>
            <a:pPr algn="ctr"/>
            <a:r>
              <a:rPr lang="pt-BR" sz="2800" b="1" i="0" u="none" strike="noStrike" baseline="0" dirty="0"/>
              <a:t>nos tornado participantes do dom celestial, devemos prosseguir até a perfeição, sendo “mediante a fé”, “protegidos pelo poder de Deus” (1Pe 1:5). (p. 16, 17)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1. Como educar a mente? (p. 8)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991360" y="2736502"/>
            <a:ext cx="8260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A mente deve ser _________________ de modo que todas as suas capacidades sejam desenvolvidas de modo _________________.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A8A6F7-6CDF-4473-BA9B-989286E609D0}"/>
              </a:ext>
            </a:extLst>
          </p:cNvPr>
          <p:cNvSpPr txBox="1"/>
          <p:nvPr/>
        </p:nvSpPr>
        <p:spPr>
          <a:xfrm>
            <a:off x="4937760" y="2736502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DISCIPLINADA 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3342640" y="3587069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EQUILIBRADO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2. Por que o jovem deve cuidar com o que lê? (p. 8)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25600" y="2655222"/>
            <a:ext cx="894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Fui instruída quanto ao grande perigo que eles correm de ser _____________________ por leitura imprópria. Satanás tem milhares de maneiras de perturbar a mente dos jovens. Não é seguro que fiquem ____________________     um momento sequer. Eles devem proteger a mente para que não sejam seduzidos pelas tentações do inimigo.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2946400" y="3063849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CORROMPIDOS 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6096000" y="3912189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DISTRAÍDOS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3. O que acontece com o jovem que faz escolhas imprudentes de leitura? (p. 9)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45920" y="3052501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Deus dotou muitos de nossos jovens com excelentes capacidades, mas, com muita frequência, por causa de sua escolha insensata de leitura, eles têm _______________ suas aptidões e perturbado e ____________ a mente, de modo</a:t>
            </a:r>
          </a:p>
          <a:p>
            <a:pPr algn="l"/>
            <a:r>
              <a:rPr lang="pt-BR" sz="2800" b="0" i="0" u="none" strike="noStrike" baseline="0" dirty="0"/>
              <a:t>que por anos não têm crescido na graça ou no conhecimento das razões de nossa fé.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5445760" y="4342178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DEBILITADO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7355840" y="3908749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ENFRAQUECIDO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4. Que tipo de sementes os livros profanos têm espalhado na mente dos jovens? (p. 11)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24000" y="3052501"/>
            <a:ext cx="9174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O mundo está cheio de livros que espalham as sementes da</a:t>
            </a:r>
          </a:p>
          <a:p>
            <a:pPr algn="l"/>
            <a:r>
              <a:rPr lang="pt-BR" sz="2800" b="0" i="0" u="none" strike="noStrike" baseline="0" dirty="0"/>
              <a:t>________________, da infidelidade e do _________________ e, em maior ou menor grau, você pode estar aprendendo as lições desses livros, e eles são livros de magia. Afastam Deus da mente e separam a pessoa do verdadeiro Pastor.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1788160" y="3479800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INCREDULIDADE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8188960" y="34798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ATEÍSMO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5. Por quem foi planejado muitos dos livros que os jovens têm lido? E com que finalidade? (p. 11)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95120" y="2940741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Muitos livros que os jovens têm lido foram idealizados pelos agentes de ________________ para _______________ a mente com teorias elaboradas na sinagoga dele, para lhes mostrar como podem servi-lo de forma maligna. Como são numerosos os livros com tendências infiéis, planejados para perturbar a mente por meio de dúvidas capciosas!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3830320" y="3383280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SATANÁS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7518400" y="338328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SEDUZIR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707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15</cp:revision>
  <dcterms:created xsi:type="dcterms:W3CDTF">2020-10-27T17:59:30Z</dcterms:created>
  <dcterms:modified xsi:type="dcterms:W3CDTF">2020-11-03T16:46:44Z</dcterms:modified>
  <cp:category>MINISTÉRIO DA FAMÍLIA</cp:category>
</cp:coreProperties>
</file>