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8" r:id="rId9"/>
    <p:sldId id="264" r:id="rId10"/>
    <p:sldId id="270" r:id="rId11"/>
    <p:sldId id="265" r:id="rId12"/>
    <p:sldId id="266" r:id="rId13"/>
    <p:sldId id="267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Muitas vezes os jovens são tentados e levados a participar de reuniões e festas mundanas. Qual é o perigo de estar nesse tipo de ambiente? (p. 51)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10640" y="3429000"/>
            <a:ext cx="9123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Algumas vezes, rapazes e moças que estão tentando ser cristãos segundo a Bíblia são ____________ a se unir ao grupo. Não querendo ser considerados como esquisitos, e naturalmente sujeitos a seguir o exemplo dos outros, colocam-se sob a influência daqueles que, talvez, nunca sentiram o toque divino na mente ou no coração.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3992880" y="3794334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CONVENCIDOS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06320" y="138048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Muitas vezes os jovens são tentados e levados a participar de reuniões e festas mundanas. Qual é o perigo de estar nesse tipo de ambiente? (p. 51)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20240" y="151129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148080" y="2851840"/>
            <a:ext cx="9123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[…] Algumas vezes acontece que, frequentando lugares de diversões, jovens que foram cuidadosamente instruídos no caminho do Senhor são ____________ pelo brilho da influência humana, Fazendo amizade com aqueles cuja educação e hábitos são profanos. ____________ a uma existência de servidão ao se unirem com pessoas que não têm a beleza</a:t>
            </a:r>
          </a:p>
          <a:p>
            <a:pPr algn="just"/>
            <a:r>
              <a:rPr lang="pt-BR" sz="2400" dirty="0"/>
              <a:t>de um espírito semelhante ao de Cristo. Os que amam e servem verdadeiramente a Deus temerão descer ao nível do mundo ao escolher a companhia de pessoas que não têm Cristo reinando no coração.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1402080" y="3583107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ILUDIDOS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237F9F-1D21-4799-BB2D-158B2E0CB561}"/>
              </a:ext>
            </a:extLst>
          </p:cNvPr>
          <p:cNvSpPr txBox="1"/>
          <p:nvPr/>
        </p:nvSpPr>
        <p:spPr>
          <a:xfrm>
            <a:off x="7467600" y="3916830"/>
            <a:ext cx="18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VENDEM-SE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</a:t>
            </a:r>
            <a:r>
              <a:rPr lang="pt-BR" sz="2800" b="1" dirty="0"/>
              <a:t>. De que forma os pais deveriam planejar o entretenimento dos filhos durante os feriados e dias livres? (p. 53)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779098"/>
            <a:ext cx="8971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Famílias que vivem numa cidade ou vilarejo devem se unir e deixar as</a:t>
            </a:r>
          </a:p>
          <a:p>
            <a:pPr algn="just"/>
            <a:r>
              <a:rPr lang="pt-BR" sz="2400" dirty="0"/>
              <a:t>ocupações que as têm sobrecarregado física e mentalmente e fazer um</a:t>
            </a:r>
          </a:p>
          <a:p>
            <a:pPr algn="just"/>
            <a:r>
              <a:rPr lang="pt-BR" sz="2400" dirty="0"/>
              <a:t>__________________ ao campo, à beira de um lindo lago ou a um agradável bosque, em meio a cenas naturais de grande beleza. _______________ levar alimentos simples, saudáveis, as melhores frutas e cereais, e estender a mesa à sombra de alguma árvore ou sob a cúpula do céu. A viagem, o exercício e o cenário ativarão o apetite e poderão se deliciar com uma refeição que fará inveja aos reis.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2118360" y="3459480"/>
            <a:ext cx="19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PASSEIO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1955800" y="4189358"/>
            <a:ext cx="132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DEVEM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097280" y="2110805"/>
            <a:ext cx="9519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Cristo Se alegra quando os pensamentos dos jovens se ocupam com os grandes e enobrecedores temas da salvação. Ele entra no coração deles como hóspede permanente, enchendo-os de alegria e paz. E o amor de Cristo na alma é como “uma fonte a jorrar para a vida eterna” (</a:t>
            </a:r>
            <a:r>
              <a:rPr lang="pt-BR" sz="2800" i="1" u="none" strike="noStrike" baseline="0" dirty="0" err="1">
                <a:solidFill>
                  <a:schemeClr val="bg2">
                    <a:lumMod val="10000"/>
                  </a:schemeClr>
                </a:solidFill>
              </a:rPr>
              <a:t>Jo</a:t>
            </a:r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 4:14). […] Os que possuem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esse amor terão prazer em falar das coisas que Deus tem preparado para aqueles que O amam.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727200" y="2110805"/>
            <a:ext cx="8199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[…] Quem dera todo membro da igreja e todo obreiro de nossas instituições compreendessem que esta vida é uma escola na qual nos preparamos para o exame do Deus do Céu, que inclui a pureza de ações e de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pensamentos e o altruísmo! Cada palavra e ato, cada pensamento, tudo é anotado nos livros de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registro do Céu. (p. 52, 53)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5919" y="2090172"/>
            <a:ext cx="8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Reuniões de intercâmbio social tornam-se proveitosas e instrutivas no mais alto grau quando os que se reúnem têm o amor de Deus ardendo no coração; quando se encontram para trocar ideias quanto à Palavra de Deus, ou considerar métodos para o progresso de Sua obra e a maneira de fazer o bem a seus semelhantes.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91591" y="1874728"/>
            <a:ext cx="8270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[…] A pessoa que um dia foi um cristão fervoroso e que toma parte nos divertimentos profanos encontra-se em terreno perigoso. Deixou a região impregnada da atmosfera vital do Céu e se lançou numa atmosfera de neblina e cerração, pois, em muitos casos, as festas e reuniões de diversão são uma vergonha à</a:t>
            </a:r>
          </a:p>
          <a:p>
            <a:pPr algn="ctr"/>
            <a:r>
              <a:rPr lang="pt-BR" sz="2800" b="1" i="0" u="none" strike="noStrike" baseline="0" dirty="0"/>
              <a:t>religião de Cristo. (p. 50, 51)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1. A leitura da Palavra de Deus prepara a mente para a oração. Qual é uma das maiores razões pelas quais o jovem não tem tanta disposição para a oração? Qual é a consequência disso?</a:t>
            </a:r>
          </a:p>
          <a:p>
            <a:r>
              <a:rPr lang="pt-BR" sz="2400" b="1" dirty="0"/>
              <a:t>(p. 48)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29080" y="3212595"/>
            <a:ext cx="8925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leitura da Palavra de Deus prepara a mente para a oração. Uma das maiores razões pelas quais vocês têm tão pouca disposição para se aproximar mais de Deus pela oração é que se _____________ incapacitados para essa obra sagrada por causa da leitura de histórias fascinantes, que ______________ a imaginação e despertam desejos pecaminosos...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8389620" y="3896052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TORNARAM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A515-7544-4E3D-95BD-A4E40736C1B1}"/>
              </a:ext>
            </a:extLst>
          </p:cNvPr>
          <p:cNvSpPr txBox="1"/>
          <p:nvPr/>
        </p:nvSpPr>
        <p:spPr>
          <a:xfrm>
            <a:off x="3787140" y="4627572"/>
            <a:ext cx="221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ENVENENAM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1. A leitura da Palavra de Deus prepara a mente para a oração. Qual é uma das maiores razões pelas quais o jovem não tem tanta disposição para a oração? Qual é a consequência disso?</a:t>
            </a:r>
          </a:p>
          <a:p>
            <a:r>
              <a:rPr lang="pt-BR" sz="2400" b="1" dirty="0"/>
              <a:t>(p. 48)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29080" y="3212595"/>
            <a:ext cx="892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Palavra de Deus se torna ________________ e a hora da oração é ____________. A oração é a força do cristão. Quando está sozinho, ele não se encontra só; sente a presença Daquele que disse: “Eu estarei sempre com vocês” (</a:t>
            </a:r>
            <a:r>
              <a:rPr lang="pt-BR" sz="2400" dirty="0" err="1"/>
              <a:t>Mt</a:t>
            </a:r>
            <a:r>
              <a:rPr lang="pt-BR" sz="2400" dirty="0"/>
              <a:t> 28:20).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5128895" y="315723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DESAGRADÁVEL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A515-7544-4E3D-95BD-A4E40736C1B1}"/>
              </a:ext>
            </a:extLst>
          </p:cNvPr>
          <p:cNvSpPr txBox="1"/>
          <p:nvPr/>
        </p:nvSpPr>
        <p:spPr>
          <a:xfrm>
            <a:off x="1623060" y="3531913"/>
            <a:ext cx="221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ESQUECIDA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80920" y="1337449"/>
            <a:ext cx="804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2. Que exemplo Jesus deixou sobre relacionamentos sociais? (p. 48)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45524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1760" y="2397162"/>
            <a:ext cx="894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Jesus reprovava a intemperança em todas as suas formas, embora fosse essencialmente sociável. _________ a hospitalidade de todas as classes sociais, visitando a casa de ricos e pobres, instruídos e ignorantes, procurando erguer os pensamentos deles das coisas comuns da vida para as espirituais e eternas. Ele __________________ com o desperdício, e nem uma sombra de leviandade profana manchou a conduta Dele. No entanto, Ele ____________ prazer em cenas de felicidade inocente e aprovava, com Sua presença, as reuniões sociais.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5339080" y="2741032"/>
            <a:ext cx="147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ACEITAVA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1524000" y="4202062"/>
            <a:ext cx="275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NÃO CONCORDAVA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83CC50-C286-46E2-BEFA-15817260E1BB}"/>
              </a:ext>
            </a:extLst>
          </p:cNvPr>
          <p:cNvSpPr txBox="1"/>
          <p:nvPr/>
        </p:nvSpPr>
        <p:spPr>
          <a:xfrm>
            <a:off x="1432560" y="4941092"/>
            <a:ext cx="208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ENCONTRAVA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38400" y="1048336"/>
            <a:ext cx="776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</a:t>
            </a:r>
            <a:r>
              <a:rPr lang="pt-BR" sz="2800" b="1" dirty="0"/>
              <a:t>. Como saber se, nas reuniões de recreação, a conduta das pessoas da igreja não está voltada para o prazer e a satisfação egoístas? (p. 49)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2166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02080" y="2594399"/>
            <a:ext cx="905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Deve existir um contraste visível entre o grupo dos seguidores de Cristo</a:t>
            </a:r>
          </a:p>
          <a:p>
            <a:pPr algn="just"/>
            <a:r>
              <a:rPr lang="pt-BR" sz="2400" dirty="0"/>
              <a:t>em busca de recreação cristã e as reuniões mundanas à procura de prazer e divertimento. […] Nossas reuniões e nossa conduta devem ser dirigidas de tal maneira que quando voltamos para casa possamos ter a _______________ livre de ofensa para com Deus e o ser humano; a consciência de não termos _____________ ou prejudicado de algum modo aqueles com quem entramos em contato, ou de termos ________________ influência nociva sobre eles.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5412740" y="4349681"/>
            <a:ext cx="136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FERIDO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1524000" y="398392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CONSCIÊNCIA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5B0308-258B-4FFA-9440-4383D1AF719A}"/>
              </a:ext>
            </a:extLst>
          </p:cNvPr>
          <p:cNvSpPr txBox="1"/>
          <p:nvPr/>
        </p:nvSpPr>
        <p:spPr>
          <a:xfrm>
            <a:off x="1910080" y="5092839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EXERCIDO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Como podemos ter certeza de que as atividades recreativas</a:t>
            </a:r>
          </a:p>
          <a:p>
            <a:r>
              <a:rPr lang="pt-BR" sz="2400" b="1" dirty="0"/>
              <a:t>são benéficas para a vida espiritual e as demais áreas da</a:t>
            </a:r>
          </a:p>
          <a:p>
            <a:r>
              <a:rPr lang="pt-BR" sz="2400" b="1" dirty="0"/>
              <a:t>vida do jovem? (p. 50)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49680" y="2638635"/>
            <a:ext cx="9174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Qualquer atividade na qual você puder se envolver pedindo sobre ela,</a:t>
            </a:r>
          </a:p>
          <a:p>
            <a:pPr algn="just"/>
            <a:r>
              <a:rPr lang="pt-BR" sz="2400" dirty="0"/>
              <a:t>com fé, a _____________________ não será perigosa. No entanto, todo divertimento que desqualifica para a oração particular, para a devoção ou para participar das reuniões de oração não é seguro, mas perigoso. […] Quando o _____________________ é considerado como hóspede bem-vindo a essas reuniões, quando nada é dito ou feito que O faça Se retirar entristecido, Deus é honrado, e os que se reúnem são revigorados e fortalecidos.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2804160" y="2931917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BÊNÇÃO DE DEUS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3474720" y="4047160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ESPÍRITO SANTO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1187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ADORAÇÃO_EM_FAMÍLIA-2021</dc:subject>
  <dc:creator>4TONS - Pr. Marcelo Augusto de Carvalho</dc:creator>
  <cp:keywords>www.4tons.com.br</cp:keywords>
  <dc:description>COMÉRCIO PROIBIDO. USO PESSOAL</dc:description>
  <cp:lastModifiedBy>Alana Seifert</cp:lastModifiedBy>
  <cp:revision>35</cp:revision>
  <dcterms:created xsi:type="dcterms:W3CDTF">2020-10-27T17:59:30Z</dcterms:created>
  <dcterms:modified xsi:type="dcterms:W3CDTF">2020-11-03T17:04:09Z</dcterms:modified>
  <cp:category>MINISTÉRIO DA FAMÍLIA</cp:category>
</cp:coreProperties>
</file>