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9" r:id="rId7"/>
    <p:sldId id="262" r:id="rId8"/>
    <p:sldId id="268" r:id="rId9"/>
    <p:sldId id="272" r:id="rId10"/>
    <p:sldId id="264" r:id="rId11"/>
    <p:sldId id="270" r:id="rId12"/>
    <p:sldId id="273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4. Em que consiste a resistência de caráter? (p. 65)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2255268"/>
            <a:ext cx="917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resistência do caráter consiste em duas coisas: força de ______________ e ______________________ mesmo. Muitos jovens confundem sentimentos fortes e não controlados com firmeza de caráter. Mas a verdade é que aquele que é governado por seus sentimentos é um fraco. A verdadeira grandeza e real nobreza de uma pessoa são medidas por sua capacidade de vencer os próprios sentimentos, e não pela capacidade desses sentimentos de vencê-la. A pessoa mais forte é aquela que, embora sensível à ofensa, ainda refreia os sentimentos e perdoa os inimigos.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1625600" y="2549230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VONTADE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4389120" y="2549230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DOMÍNIO DE SI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Por que muitos jovens cometem erros graves? </a:t>
            </a:r>
          </a:p>
          <a:p>
            <a:r>
              <a:rPr lang="pt-BR" sz="2800" b="1" dirty="0"/>
              <a:t>(p. 65)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80160" y="3125407"/>
            <a:ext cx="912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razão pela qual os jovens cometem erros tão graves é que não __________________ com a ______________ dos que já viveram mais que eles. Os alunos não podem zombar das advertências e instruções de pais e professores. Devem guardar cada lição, compreendendo ao mesmo tempo sua necessidade de um ensino mais profundo que qualquer ser humano pode lhes dar.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1615440" y="345626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NÃO APRENDEM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4958A2-A00D-44C7-8C82-4EFA02897B1D}"/>
              </a:ext>
            </a:extLst>
          </p:cNvPr>
          <p:cNvSpPr txBox="1"/>
          <p:nvPr/>
        </p:nvSpPr>
        <p:spPr>
          <a:xfrm>
            <a:off x="5140960" y="3447972"/>
            <a:ext cx="191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EXPERIÊNCIA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</a:t>
            </a:r>
            <a:r>
              <a:rPr lang="pt-BR" sz="2800" b="1" dirty="0"/>
              <a:t>. Qual é o perigo de se arriscar na busca de prazeres? (p. 66)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523242"/>
            <a:ext cx="897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Talvez você não veja o perigo real ao dar o primeiro passo na futilidade e na busca do prazer e pense que, quando desejar mudar de atitude, você será capaz de proceder corretamente com tanta facilidade como antes de se entregar ao mal. Mas isso é um engano. Pela escolha de más companhias, muitos têm sido __________________ passo a passo do caminho da virtude para os __________________ da desobediência e da libertinagem em que antes achariam impossível afundar.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6192520" y="3924025"/>
            <a:ext cx="19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DESVIADOS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7508240" y="4305715"/>
            <a:ext cx="17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ABISMOS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7. A todo tempo as pessoas estão influenciando alguém ou sendo influenciadas. De que forma o jovem cristão pode influenciar as pessoas ao seu redor? (p. 68)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24748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Há uma responsabilidade da qual não podemos nos livrar. Nossas ___________, nossos ______, nossas _________, nosso ___________________ e até a expressão do rosto têm influência. Esse tipo de impressão traz consequências para o bem ou para o mal que ninguém pode calcular. Cada impulso assim transmitido é uma semente que produzirá sua colheita. É um elo na longa cadeia de eventos humanos, que não sabemos até onde se estende.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1468120" y="3050082"/>
            <a:ext cx="180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PALAVRAS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3009BFF-82B5-4EA0-9E9B-C0468869D39D}"/>
              </a:ext>
            </a:extLst>
          </p:cNvPr>
          <p:cNvSpPr txBox="1"/>
          <p:nvPr/>
        </p:nvSpPr>
        <p:spPr>
          <a:xfrm>
            <a:off x="4963160" y="3050082"/>
            <a:ext cx="101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ATOS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E4139D-5459-47D1-AC6F-3AB35245C736}"/>
              </a:ext>
            </a:extLst>
          </p:cNvPr>
          <p:cNvSpPr txBox="1"/>
          <p:nvPr/>
        </p:nvSpPr>
        <p:spPr>
          <a:xfrm>
            <a:off x="7668260" y="3031844"/>
            <a:ext cx="151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ROUPAS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7098B5-CA56-4A46-9B01-B22B48B80E3B}"/>
              </a:ext>
            </a:extLst>
          </p:cNvPr>
          <p:cNvSpPr txBox="1"/>
          <p:nvPr/>
        </p:nvSpPr>
        <p:spPr>
          <a:xfrm>
            <a:off x="1386840" y="3408680"/>
            <a:ext cx="309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COMPORTAMENTO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097280" y="2385125"/>
            <a:ext cx="9519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Perdem muitas bênçãos os que se fecham em si mesmos, que não estão dispostos a se esforçarem para beneficiar outros por meio do convívio amigável. Por meio do contato mútuo, a mente é aperfeiçoada e refinada. Pelo intercâmbio social, formam-se relações e amizades que resultam em unidade de coração 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numa atmosfera de amor que agradam o Céu.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27200" y="2110805"/>
            <a:ext cx="8199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Especialmente os que provaram o amor de Cristo devem desenvolver suas habilidades sociais, porque dessa maneira podem ganhar pessoas para o Salvador.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Cristo não deve ficar escondido no coração deles, guardado como um tesouro cobiçado, sagrado e agradável, a ser desfrutado apenas por eles mesmos;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nem deve o amor de Cristo ser manifestado unicamente àqueles que são do agrado deles. (p. 60, 61)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1874728"/>
            <a:ext cx="85317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Cristo fica feliz com Seus seguidores quando mostram que, embora humanos, são participantes da natureza divina. Não são estátuas, mas homens e mulheres</a:t>
            </a:r>
          </a:p>
          <a:p>
            <a:pPr algn="ctr"/>
            <a:r>
              <a:rPr lang="pt-BR" sz="2800" b="1" i="0" u="none" strike="noStrike" baseline="0" dirty="0"/>
              <a:t>vivos. Seu coração, reanimado pelo orvalho da graça divina, abre-se e expande-se ao Sol da Justiça. A luz que brilha sobre eles é refletida sobre outros</a:t>
            </a:r>
          </a:p>
          <a:p>
            <a:pPr algn="ctr"/>
            <a:r>
              <a:rPr lang="pt-BR" sz="2800" b="1" i="0" u="none" strike="noStrike" baseline="0" dirty="0"/>
              <a:t>em obras iluminadas pelo amor de Cristo.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91591" y="1874728"/>
            <a:ext cx="827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A Palavra de Deus dá grande ênfase à influência das amizades [...]. Quão maior será seu poder sobre a mente e o caráter em formação de crianças e jovens!</a:t>
            </a:r>
          </a:p>
          <a:p>
            <a:pPr algn="ctr"/>
            <a:r>
              <a:rPr lang="pt-BR" sz="2800" b="1" i="0" u="none" strike="noStrike" baseline="0" dirty="0"/>
              <a:t>As amizades que têm, os princípios que adotam e os hábitos que formam decidirão a questão de sua utilidade aqui, bem como de seu</a:t>
            </a:r>
          </a:p>
          <a:p>
            <a:pPr algn="ctr"/>
            <a:r>
              <a:rPr lang="pt-BR" sz="2800" b="1" i="0" u="none" strike="noStrike" baseline="0" dirty="0"/>
              <a:t>destino futuro. (p. 60)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Qual deve ser o objetivo das relações sociais dos jovens com o mundo? (p. 59)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41780" y="2445077"/>
            <a:ext cx="89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Por meio das relações sociais, o cristianismo entra em contato com o</a:t>
            </a:r>
          </a:p>
          <a:p>
            <a:pPr algn="just"/>
            <a:r>
              <a:rPr lang="pt-BR" sz="2400" dirty="0"/>
              <a:t>mundo. Todos aqueles que receberam iluminação divina devem iluminar o caminho dos que não conhecem a Luz da vida. Todos nós devemos nos tornar __________________ de Jesus. A habilidade social, santificada pela graça de Cristo, deve ser aperfeiçoada para ________________ pessoas ao Salvador.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4599940" y="3510438"/>
            <a:ext cx="253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TESTEMUNHAS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2120900" y="4230181"/>
            <a:ext cx="140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ATRAIR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Qual deve ser o objetivo das relações sociais dos jovens com o mundo? (p. 59)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41780" y="2797097"/>
            <a:ext cx="89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Que o mundo veja que não estamos preocupados de forma egoísta com nossos próprios interesses, mas que desejamos que outros participem das bênçãos e privilégios que desfrutamos. Que eles vejam que nossa religião não nos torna insensíveis ou exigentes. Que todos os que afirmam ter encontrado a Cristo contribuam para o bem das pessoas, como Ele fez.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0837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4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Qual é o maior presente que um jovem pode dar a Deus ? (p. 61, 62)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473563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Uma ___________________ é uma oferta preciosa, o mais valioso presente que pode ser oferecido a Deus. ___________________ o que você é e todas as habilidades que possui são um tesouro sagrado que Deus lhe confia, para devolver a Ele novamente em oferta voluntária e santa. Você não pode oferecer a Deus nada que Ele primeiramente não tenha lhe dado. Portanto, quando o coração é entregue a Deus, você O está presenteando com algo que Ele já comprou e que Lhe pertence.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2788920" y="2458580"/>
            <a:ext cx="197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VIDA JOVEM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7548880" y="2817433"/>
            <a:ext cx="114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TUDO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38400" y="1048336"/>
            <a:ext cx="7762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3</a:t>
            </a:r>
            <a:r>
              <a:rPr lang="pt-BR" sz="2800" b="1" dirty="0"/>
              <a:t>. </a:t>
            </a:r>
            <a:r>
              <a:rPr lang="pt-BR" sz="2400" b="1" dirty="0"/>
              <a:t>Os jovens estão sempre envolvidos com amizades e,</a:t>
            </a:r>
          </a:p>
          <a:p>
            <a:r>
              <a:rPr lang="pt-BR" sz="2400" b="1" dirty="0"/>
              <a:t>inevitavelmente, sentem a influência delas. Por que as</a:t>
            </a:r>
          </a:p>
          <a:p>
            <a:r>
              <a:rPr lang="pt-BR" sz="2400" b="1" dirty="0"/>
              <a:t>amizades podem ser bênção ou maldição? (p. 64)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2166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726479"/>
            <a:ext cx="905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Há laços misteriosos que unem as pessoas entre si, de modo que o coração de uma responde ao coração da outra. Um _________________ as ________________, os sentimentos e a maneira de ser do outro. […] Com razão se tem dito: “Dize-me com quem andas, e te direi quem és.” O jovem não percebe o quanto seu caráter e sua reputação são afetados pela escolha de suas amizades. A pessoa busca a companhia daqueles cujos gostos, hábitos e práticas são parecidos com os seus. 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5412740" y="3418840"/>
            <a:ext cx="136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IDEIAS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1971040" y="3418381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ASSIMILA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38400" y="1048336"/>
            <a:ext cx="7762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3</a:t>
            </a:r>
            <a:r>
              <a:rPr lang="pt-BR" sz="2800" b="1" dirty="0"/>
              <a:t>. </a:t>
            </a:r>
            <a:r>
              <a:rPr lang="pt-BR" sz="2400" b="1" dirty="0"/>
              <a:t>Os jovens estão sempre envolvidos com amizades e,</a:t>
            </a:r>
          </a:p>
          <a:p>
            <a:r>
              <a:rPr lang="pt-BR" sz="2400" b="1" dirty="0"/>
              <a:t>inevitavelmente, sentem a influência delas. Por que as</a:t>
            </a:r>
          </a:p>
          <a:p>
            <a:r>
              <a:rPr lang="pt-BR" sz="2400" b="1" dirty="0"/>
              <a:t>amizades podem ser bênção ou maldição? (p. 64)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2166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726479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que preferem a companhia dos insensatos e depravados em lugar da dos sábios e bons mostram que seu próprio caráter é defeituoso. A princípio, seus gostos e hábitos podem ser totalmente diferentes daqueles cuja companhia procuram; mas, à medida que se misturam com esse tipo de pessoas, seus pensamentos e sentimentos __________. Eles sacrificam os princípios corretos e, de modo insensível e inevitável, descem ao nível de suas amizades.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1491547" y="4502218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MUDAM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6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1204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40</cp:revision>
  <dcterms:created xsi:type="dcterms:W3CDTF">2020-10-27T17:59:30Z</dcterms:created>
  <dcterms:modified xsi:type="dcterms:W3CDTF">2020-11-03T17:08:16Z</dcterms:modified>
  <cp:category>MINISTÉRIO DA FAMÍLIA</cp:category>
</cp:coreProperties>
</file>