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71" r:id="rId6"/>
    <p:sldId id="262" r:id="rId7"/>
    <p:sldId id="268" r:id="rId8"/>
    <p:sldId id="275" r:id="rId9"/>
    <p:sldId id="264" r:id="rId10"/>
    <p:sldId id="276" r:id="rId11"/>
    <p:sldId id="270" r:id="rId12"/>
    <p:sldId id="273" r:id="rId13"/>
    <p:sldId id="267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67280" y="1483008"/>
            <a:ext cx="830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Quais os perigos de se unir em casamento a um descrente? (p. 81)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81200" y="16138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86560" y="2769071"/>
            <a:ext cx="8544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Não consegue olhar o que está nos bastidores e enxergar as armadilhas que Satanás está preparando para você. Ele quer induzi-la a agir de tal modo que possa obter fácil acesso, para atingi-la com suas flechas de tentações. Não lhe dê a menor vantagem. Enquanto Deus influencia a mente de Seus servos, Satanás atua por meio dos filhos da desobediência.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51004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22400" y="2971800"/>
            <a:ext cx="876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Não há ________ entre Cristo e Belial. Os dois não podem se ____________. Unir-se a um descrente é _____________ no terreno de Satanás. Você entristece o Espírito de Deus e perde Sua proteção. Poderia se permitir desvantagens tão terríveis na luta pela vida eterna?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2641600" y="2976051"/>
            <a:ext cx="136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ACORDO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4958A2-A00D-44C7-8C82-4EFA02897B1D}"/>
              </a:ext>
            </a:extLst>
          </p:cNvPr>
          <p:cNvSpPr txBox="1"/>
          <p:nvPr/>
        </p:nvSpPr>
        <p:spPr>
          <a:xfrm>
            <a:off x="1422400" y="3333139"/>
            <a:ext cx="202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HARMONIZAR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4E111-DEAA-4889-A676-477AB6B2F34B}"/>
              </a:ext>
            </a:extLst>
          </p:cNvPr>
          <p:cNvSpPr txBox="1"/>
          <p:nvPr/>
        </p:nvSpPr>
        <p:spPr>
          <a:xfrm>
            <a:off x="2367280" y="1483008"/>
            <a:ext cx="830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Quais os perigos de se unir em casamento a um descrente? (p. 81)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8B7AD35-A82C-4A67-B9DB-805EC8D1A727}"/>
              </a:ext>
            </a:extLst>
          </p:cNvPr>
          <p:cNvSpPr/>
          <p:nvPr/>
        </p:nvSpPr>
        <p:spPr>
          <a:xfrm>
            <a:off x="1981200" y="16138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FB7C27-73E8-4ADB-9AD5-A8BFD971C8E1}"/>
              </a:ext>
            </a:extLst>
          </p:cNvPr>
          <p:cNvSpPr txBox="1"/>
          <p:nvPr/>
        </p:nvSpPr>
        <p:spPr>
          <a:xfrm>
            <a:off x="6847840" y="3351678"/>
            <a:ext cx="202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COLOCAR-SE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6</a:t>
            </a:r>
            <a:r>
              <a:rPr lang="pt-BR" sz="2400" b="1" dirty="0"/>
              <a:t>. Para o bem da sociedade, assim como para os mais elevados</a:t>
            </a:r>
          </a:p>
          <a:p>
            <a:r>
              <a:rPr lang="pt-BR" sz="2400" b="1" dirty="0"/>
              <a:t>interesses dos estudantes, que conselhos devem ser dados</a:t>
            </a:r>
          </a:p>
          <a:p>
            <a:r>
              <a:rPr lang="pt-BR" sz="2400" b="1" dirty="0"/>
              <a:t>aos jovens? (p. 81)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796715"/>
            <a:ext cx="8971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É _________ que eles não tentem escolher um companheiro para a vida ____________ seu caráter ainda não esteja desenvolvido e seu discernimento, amadurecido, e estejam ao mesmo tempo privados do cuidado e da orientação dos pais.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1783080" y="2796715"/>
            <a:ext cx="166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MELHOR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3590290" y="3225976"/>
            <a:ext cx="2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ENQUANTO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788160" y="2588325"/>
            <a:ext cx="8067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É fundamental a religião no lar. Só ela pode prevenir os graves erros que tantas vezes amarguram a vida conjugal. Unicamente onde Cristo reina pode haver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amor profundo, verdadeiro, altruísta. Então as duas pessoas se unirão, e as duas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vidas se harmonizarão.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2550160" y="2496885"/>
            <a:ext cx="6929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Anjos de Deus serão hóspedes no lar e santificarão o quarto matrimonial. A sensualidade vulgar será excluída. Os pensamentos serão dirigidos a Deus; a Ele se elevará a devoção do coração. (p. 80)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50391" y="1826012"/>
            <a:ext cx="70663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Os jovens cristãos devem ter muito cuidado na formação de amizades e na escolha</a:t>
            </a:r>
          </a:p>
          <a:p>
            <a:pPr algn="ctr"/>
            <a:r>
              <a:rPr lang="pt-BR" sz="2800" b="1" i="0" u="none" strike="noStrike" baseline="0" dirty="0"/>
              <a:t>de companheiros. [...] As amizades com incrédulos tendem a atrapalhar o serviço a</a:t>
            </a:r>
          </a:p>
          <a:p>
            <a:pPr algn="ctr"/>
            <a:r>
              <a:rPr lang="pt-BR" sz="2800" b="1" i="0" u="none" strike="noStrike" baseline="0" dirty="0"/>
              <a:t>Deus, e muitas pessoas são arruinadas por uniões infelizes, seja nos negócios ou no</a:t>
            </a:r>
          </a:p>
          <a:p>
            <a:pPr algn="ctr"/>
            <a:r>
              <a:rPr lang="pt-BR" sz="2800" b="1" i="0" u="none" strike="noStrike" baseline="0" dirty="0"/>
              <a:t>casamento, com aqueles que nunca poderão elevar ou enobrecer.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5919" y="2090172"/>
            <a:ext cx="8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O povo de Deus nunca deve se aventurar a pisar em terreno proibido. O casamento entre crentes e</a:t>
            </a:r>
          </a:p>
          <a:p>
            <a:pPr algn="ctr"/>
            <a:r>
              <a:rPr lang="pt-BR" sz="2800" b="1" i="0" u="none" strike="noStrike" baseline="0" dirty="0"/>
              <a:t>incrédulos é proibido por Deus. Mas muitas vezes o coração não convertido segue seus próprios desejos e são realizados casamentos não aprovados</a:t>
            </a:r>
          </a:p>
          <a:p>
            <a:pPr algn="ctr"/>
            <a:r>
              <a:rPr lang="pt-BR" sz="2800" b="1" i="0" u="none" strike="noStrike" baseline="0" dirty="0"/>
              <a:t>pelo Senhor. (p. 78)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Que cuidados deveriam ter aqueles que pretendem se casar? (p. 77)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03350" y="3055925"/>
            <a:ext cx="8925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Devem ____________ o modo de pensar e ______________ o caráter daquele com quem desejam unir sua vida. Cada passo em direção ao casamento deve ser caracterizado pela modéstia, simplicidade, sinceridade e pelo firme propósito de agradar e honrar a Deus. O casamento afeta a vida futura tanto neste mundo como no porvir.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2665730" y="2997220"/>
            <a:ext cx="147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AVALIAR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A515-7544-4E3D-95BD-A4E40736C1B1}"/>
              </a:ext>
            </a:extLst>
          </p:cNvPr>
          <p:cNvSpPr txBox="1"/>
          <p:nvPr/>
        </p:nvSpPr>
        <p:spPr>
          <a:xfrm>
            <a:off x="7156452" y="2997220"/>
            <a:ext cx="178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OBSERVAR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80920" y="1337449"/>
            <a:ext cx="805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2. Quais qualidades um jovem cristão deveria buscar ao escolher um(a) companheiro(a) para a vida? </a:t>
            </a:r>
          </a:p>
          <a:p>
            <a:pPr algn="just"/>
            <a:r>
              <a:rPr lang="pt-BR" sz="2800" b="1" dirty="0"/>
              <a:t>(p. 77)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45524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1760" y="2910443"/>
            <a:ext cx="894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Que a jovem aceite como companheiro de vida unicamente aquele que tenha traços de _________ puros e nobres, que seja esforçado, _________ e ousado em suas aspirações, que _____ e respeite a Deus. Que o jovem procure para ficar ao seu lado alguém que esteja habilitada a assumir sua parte nas responsabilidades da vida, cuja influência o enobreça e aprimore, e que o faça feliz com seu amor.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4191000" y="3255883"/>
            <a:ext cx="13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CARÁTER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1460500" y="3644561"/>
            <a:ext cx="148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HONESTO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9645E4-2C96-4F62-8683-E1A2480B2679}"/>
              </a:ext>
            </a:extLst>
          </p:cNvPr>
          <p:cNvSpPr txBox="1"/>
          <p:nvPr/>
        </p:nvSpPr>
        <p:spPr>
          <a:xfrm>
            <a:off x="7180580" y="3644561"/>
            <a:ext cx="85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AME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48560" y="1416797"/>
            <a:ext cx="811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</a:t>
            </a:r>
            <a:r>
              <a:rPr lang="pt-BR" sz="2800" b="1" dirty="0"/>
              <a:t>. Por que os namorados não devem ficar conversando até altas horas da noite? (p. 79)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2001520" y="1585074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66522" y="3132879"/>
            <a:ext cx="905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Isso não _______________ a Deus, mesmo que vocês dois sejam cristãos. Essas horas impróprias _____________ a saúde, incapacitam a mente para os deveres do dia seguinte e têm ____________ do mal. Meu irmão, espero que você tenha respeito próprio sufi ciente para evitar essa forma de namoro. Se deseja sinceramente a glória de Deus, você agirá com cuidado.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2743200" y="3082079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NÃO AGRADA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1AD541-4F75-4D4E-9418-9B90F7863CC3}"/>
              </a:ext>
            </a:extLst>
          </p:cNvPr>
          <p:cNvSpPr txBox="1"/>
          <p:nvPr/>
        </p:nvSpPr>
        <p:spPr>
          <a:xfrm>
            <a:off x="5389880" y="3449320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PREJUDICAM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507282-BCC6-41FB-B5ED-9D58C766CC0D}"/>
              </a:ext>
            </a:extLst>
          </p:cNvPr>
          <p:cNvSpPr txBox="1"/>
          <p:nvPr/>
        </p:nvSpPr>
        <p:spPr>
          <a:xfrm>
            <a:off x="7432040" y="3817132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APARÊNCIA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4. Que perguntas a mulher deveria fazer antes de se casar? (p. 79, 80)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70000" y="2493795"/>
            <a:ext cx="9174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Antes de se casar, toda mulher deveria perguntar se aquele com quem</a:t>
            </a:r>
          </a:p>
          <a:p>
            <a:pPr algn="just"/>
            <a:r>
              <a:rPr lang="pt-BR" sz="2400" dirty="0"/>
              <a:t>pretende unir seu destino é digno. Qual é o _____________ dele? Sua vida é pura? O __________ que ele expressa é nobre e elevado ou é simples emocionalismo? Tem ele os _________ de caráter que a tornarão feliz? Poderá encontrar verdadeira paz e alegria em seu amor? Terá liberdade para preservar sua individualidade, ou deverá submeter seu juízo e sua consciência ao controle do marido?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7335520" y="2793877"/>
            <a:ext cx="17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PASSADO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3637280" y="3167390"/>
            <a:ext cx="13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AMOR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075BD9-9310-4AEA-936F-22A5A4538FDE}"/>
              </a:ext>
            </a:extLst>
          </p:cNvPr>
          <p:cNvSpPr txBox="1"/>
          <p:nvPr/>
        </p:nvSpPr>
        <p:spPr>
          <a:xfrm>
            <a:off x="6451602" y="3540904"/>
            <a:ext cx="15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TRAÇOS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4. Que perguntas a mulher deveria fazer antes de se casar? (p. 79, 80)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70000" y="2778490"/>
            <a:ext cx="9174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Como discípula de Cristo, ela não pertence a si mesma; foi comprada por alto preço. Ela honrará as reivindicações do Salvador como supremas? Seu corpo e mente, pensamentos e propósitos serão conservados puros e santos? Essas perguntas têm influência vital sobre o bem-estar de toda mulher que pretende se casar.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882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ADORAÇÃO_EM_FAMÍLIA-2021</dc:subject>
  <dc:creator>4TONS - Pr. Marcelo Augusto de Carvalho</dc:creator>
  <cp:keywords>www.4tons.com.br</cp:keywords>
  <dc:description>COMÉRCIO PROIBIDO. USO PESSOAL</dc:description>
  <cp:lastModifiedBy>Alana Seifert</cp:lastModifiedBy>
  <cp:revision>50</cp:revision>
  <dcterms:created xsi:type="dcterms:W3CDTF">2020-10-27T17:59:30Z</dcterms:created>
  <dcterms:modified xsi:type="dcterms:W3CDTF">2020-11-03T17:13:39Z</dcterms:modified>
  <cp:category>MINISTÉRIO DA FAMÍLIA</cp:category>
</cp:coreProperties>
</file>