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71" r:id="rId6"/>
    <p:sldId id="262" r:id="rId7"/>
    <p:sldId id="277" r:id="rId8"/>
    <p:sldId id="268" r:id="rId9"/>
    <p:sldId id="275" r:id="rId10"/>
    <p:sldId id="276" r:id="rId11"/>
    <p:sldId id="278" r:id="rId12"/>
    <p:sldId id="273" r:id="rId13"/>
    <p:sldId id="267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67280" y="1483008"/>
            <a:ext cx="830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Os jovens precisam ter cuidado com a paixão. Qual é a diferença entre o amor e a paixão? (p. 91)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81200" y="16138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86560" y="2769071"/>
            <a:ext cx="8544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paixão faz com que essas pessoas ignorem cada barreira que a razão e o bom senso podem colocar. O amor é uma planta de origem_________. Não é insensato; não é cego. É ____________ e santo. Mas a paixão do coração natural é algo totalmente diferente. Enquanto o amor puro inclui Deus em todos os seus planos e está em perfeita harmonia com Seu Espírito, a paixão é __________, precipitada, insensata, desrespeita todos os limites e faz do objeto de sua escolha um ________.</a:t>
            </a:r>
            <a:endParaRPr lang="pt-BR" sz="36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245521-8543-4F88-A858-ECFAFD89404B}"/>
              </a:ext>
            </a:extLst>
          </p:cNvPr>
          <p:cNvSpPr txBox="1"/>
          <p:nvPr/>
        </p:nvSpPr>
        <p:spPr>
          <a:xfrm>
            <a:off x="2794000" y="3429000"/>
            <a:ext cx="122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PURA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18F532-C340-49A9-9A67-BD278F91EEEA}"/>
              </a:ext>
            </a:extLst>
          </p:cNvPr>
          <p:cNvSpPr txBox="1"/>
          <p:nvPr/>
        </p:nvSpPr>
        <p:spPr>
          <a:xfrm>
            <a:off x="8168642" y="3436514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CELESTIAL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C1806D8-526B-4984-9712-87B473AA4D71}"/>
              </a:ext>
            </a:extLst>
          </p:cNvPr>
          <p:cNvSpPr txBox="1"/>
          <p:nvPr/>
        </p:nvSpPr>
        <p:spPr>
          <a:xfrm>
            <a:off x="8503920" y="4561292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TEIMOSA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FFB1FCA-96F1-4E99-BFC4-00089B5FA766}"/>
              </a:ext>
            </a:extLst>
          </p:cNvPr>
          <p:cNvSpPr txBox="1"/>
          <p:nvPr/>
        </p:nvSpPr>
        <p:spPr>
          <a:xfrm>
            <a:off x="4196080" y="5282679"/>
            <a:ext cx="122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ÍDOLO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4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169160" y="1156965"/>
            <a:ext cx="818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/>
              <a:t>6</a:t>
            </a:r>
            <a:r>
              <a:rPr lang="pt-BR" sz="2400" b="1" dirty="0"/>
              <a:t>. Os pais nunca devem perder de vista sua responsabilidade</a:t>
            </a:r>
          </a:p>
          <a:p>
            <a:r>
              <a:rPr lang="pt-BR" sz="2400" b="1" dirty="0"/>
              <a:t>pela felicidade futura dos filhos. Como devem agir com eles?</a:t>
            </a:r>
          </a:p>
          <a:p>
            <a:r>
              <a:rPr lang="pt-BR" sz="2400" b="1" dirty="0"/>
              <a:t>(p. 95)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83080" y="12877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6840" y="2796715"/>
            <a:ext cx="897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consideração de Isaque pelos conselhos de seu pai foi o resultado do ensino que o habilitou a amar uma vida de obediência. Ao mesmo tempo em que Abraão exigia de seus filhos que respeitassem a autoridade paterna, sua vida diária demonstrava que essa autoridade não era um domínio egoísta ou arbitrário, mas que estava fundamentado no amor e tinha em vista o bem-estar e a felicidade deles.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13075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169160" y="1156965"/>
            <a:ext cx="818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/>
              <a:t>6</a:t>
            </a:r>
            <a:r>
              <a:rPr lang="pt-BR" sz="2400" b="1" dirty="0"/>
              <a:t>. Os pais nunca devem perder de vista sua responsabilidade</a:t>
            </a:r>
          </a:p>
          <a:p>
            <a:r>
              <a:rPr lang="pt-BR" sz="2400" b="1" dirty="0"/>
              <a:t>pela felicidade futura dos filhos. Como devem agir com eles?</a:t>
            </a:r>
          </a:p>
          <a:p>
            <a:r>
              <a:rPr lang="pt-BR" sz="2400" b="1" dirty="0"/>
              <a:t>(p. 95)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83080" y="12877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6840" y="2796715"/>
            <a:ext cx="897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Pais e mães devem sentir ser ____________ orientar os sentimentos dos jovens, para que possam ser direcionados para aqueles que serão companheiros adequados. Devem sentir como seu dever, pelo próprio ensino e ____________, com a graça auxiliadora de Deus, modelar o caráter de seus filhos desde os primeiros anos para que sejam puros e nobres e sejam atraídos para o que é bom e verdadeiro. Os semelhantes se atraem.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5380990" y="2722963"/>
            <a:ext cx="205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SEU DEVER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65082B-DC53-431F-A20F-BDA1A13CD10C}"/>
              </a:ext>
            </a:extLst>
          </p:cNvPr>
          <p:cNvSpPr txBox="1"/>
          <p:nvPr/>
        </p:nvSpPr>
        <p:spPr>
          <a:xfrm>
            <a:off x="2810510" y="3843453"/>
            <a:ext cx="205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EXEMPLO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2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767840" y="2232725"/>
            <a:ext cx="8067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O amor verdadeiro é um princípio elevado e santo, totalmente diferente em caráter daquele amor que é despertado por impulso e que, repentinamente, morre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quando duramente provado. É pela fidelidade ao dever na casa dos pais que os jovens devem se preparar para seus próprios lares. Que eles pratiquem aqui o desprendimento e manifestem bondade, cortesia e compaixão cristã.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2204720" y="2161605"/>
            <a:ext cx="7782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Dessa forma, o amor será mantido aquecido no coração, e aquele que sai de um lar assim, para ser chefe de sua própria família, saberá como promover a felicidade daquela que escolheu como companheira de toda a vida. O casamento, em vez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de ser o fim do amor, será apenas o 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começo dele. (p. 96)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26871" y="1511052"/>
            <a:ext cx="77572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Nestes dias de perigo e corrupção, os jovens estão expostos a muitas provações e tentações. Muitos estão navegando num porto perigoso. Precisam de um piloto, mas desprezam a ajuda necessária, achando que são competentes para dirigir seu próprio barco, não percebendo que ele está prestes a bater numa rocha oculta que pode </a:t>
            </a:r>
          </a:p>
          <a:p>
            <a:pPr algn="ctr"/>
            <a:r>
              <a:rPr lang="pt-BR" sz="2800" b="1" i="0" u="none" strike="noStrike" baseline="0" dirty="0"/>
              <a:t>levá-los ao naufrágio da fé e da felicidade.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66239" y="1443841"/>
            <a:ext cx="85317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Estão fascinados com o assunto do namoro e casamento, e sua principal preocupação é seguir</a:t>
            </a:r>
          </a:p>
          <a:p>
            <a:pPr algn="ctr"/>
            <a:r>
              <a:rPr lang="pt-BR" sz="2800" b="1" i="0" u="none" strike="noStrike" baseline="0" dirty="0"/>
              <a:t>seu próprio caminho. Nesse período, que é o mais importante de sua vida, eles precisam de um conselheiro infalível, um guia seguro. Eles encontrarão esse guia na Palavra de Deus. A menos que sejam estudantes dedicados dessa Palavra, cometerão graves erros, que prejudicarão sua felicidade e a de outros, tanto nesta vida como na futura. (p. 82)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1. Os jovens estão expostos a muitas provações e tentações e</a:t>
            </a:r>
          </a:p>
          <a:p>
            <a:r>
              <a:rPr lang="pt-BR" sz="2400" b="1" dirty="0"/>
              <a:t>vivem em dias de perigo e de corrupção. Qual é um dos maiores</a:t>
            </a:r>
          </a:p>
          <a:p>
            <a:r>
              <a:rPr lang="pt-BR" sz="2400" b="1" dirty="0"/>
              <a:t>problemas que pode levá-los a se corromperem? O que fazer</a:t>
            </a:r>
          </a:p>
          <a:p>
            <a:r>
              <a:rPr lang="pt-BR" sz="2400" b="1" dirty="0"/>
              <a:t>para resolver? (p. 82)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03350" y="3200719"/>
            <a:ext cx="8925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Muitos têm a tendência de ser ________________ e _____________. Não levam em conta o sábio conselho da Palavra de Deus; não lutam com o próprio eu nem obtêm vitórias preciosas; e sua vontade orgulhosa e inflexível os desvia do caminho do dever e da obediência. Querido jovem, olhe para sua vida passada e _________ sobre sua conduta à luz da Palavra de Deus.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5554345" y="3139759"/>
            <a:ext cx="244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PRECIPITADOS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6AA515-7544-4E3D-95BD-A4E40736C1B1}"/>
              </a:ext>
            </a:extLst>
          </p:cNvPr>
          <p:cNvSpPr txBox="1"/>
          <p:nvPr/>
        </p:nvSpPr>
        <p:spPr>
          <a:xfrm>
            <a:off x="8269922" y="3167390"/>
            <a:ext cx="178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TEIMOSOS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13109C-5AE4-492A-B123-2FCDFFFA76D9}"/>
              </a:ext>
            </a:extLst>
          </p:cNvPr>
          <p:cNvSpPr txBox="1"/>
          <p:nvPr/>
        </p:nvSpPr>
        <p:spPr>
          <a:xfrm>
            <a:off x="7491095" y="4615529"/>
            <a:ext cx="178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REFLITA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80920" y="1337449"/>
            <a:ext cx="805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2. Um dos sinais de que estamos vivendo nos últimos dias é que os filhos são desobedientes aos pais, ingratos e profanos. Que orientação a Bíblia nos dá sobre isso? (p. 83)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49120" y="145524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1760" y="2910443"/>
            <a:ext cx="894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Palavra de Deus tem muitos ensinamentos e conselhos que __________ respeitar os pais. ________ nos jovens o sagrado dever de amar e tratar com carinho aqueles que os guiaram ao longo da infância, da juventude, até a idade adulta, e que agora dependem em grande parte deles quanto à paz e à felicidade.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5412740" y="3272132"/>
            <a:ext cx="136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INCUTE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1493520" y="3261666"/>
            <a:ext cx="176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ORDENAM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48560" y="1416797"/>
            <a:ext cx="811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/>
              <a:t>3</a:t>
            </a:r>
            <a:r>
              <a:rPr lang="pt-BR" sz="2400" b="1" dirty="0"/>
              <a:t>. Além da vontade de Deus, a quem mais os filhos deveriam ouvir os conselhos, especialmente na questão do casamento? Por quê? (p. 85)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2001520" y="1585074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66522" y="3132879"/>
            <a:ext cx="905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Deverão os filhos consultar apenas os próprios desejos e tendências, sem levar em conta o conselho e o bom senso dos pais? […] É realmente essencial que exista ajuda da experiência de outros e uma calma e cuidadosa reflexão sobre a questão, de ambos os lados. Esse assunto é tratado com muito descaso pela grande maioria das pessoas.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60731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48560" y="1416797"/>
            <a:ext cx="811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/>
              <a:t>3</a:t>
            </a:r>
            <a:r>
              <a:rPr lang="pt-BR" sz="2400" b="1" dirty="0"/>
              <a:t>. Além da vontade de Deus, a quem mais os filhos deveriam ouvir os conselhos, especialmente na questão do casamento? Por quê? (p. 85)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2001520" y="1585074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66522" y="3132879"/>
            <a:ext cx="905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Querido jovem, consulte a Deus e ___________ que respeitam ao Senhor. Ore sobre o assunto. Avalie cada sentimento e __________ toda característica do caráter da pessoa com quem você pretende unir o destino de sua vida. O ________ que você está para dar é um dos mais importantes de sua vida e não deve ser dado de forma _____________.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6233160" y="3054640"/>
            <a:ext cx="168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SEUS PAIS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1AD541-4F75-4D4E-9418-9B90F7863CC3}"/>
              </a:ext>
            </a:extLst>
          </p:cNvPr>
          <p:cNvSpPr txBox="1"/>
          <p:nvPr/>
        </p:nvSpPr>
        <p:spPr>
          <a:xfrm>
            <a:off x="8803640" y="3429000"/>
            <a:ext cx="157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OBSERVE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507282-BCC6-41FB-B5ED-9D58C766CC0D}"/>
              </a:ext>
            </a:extLst>
          </p:cNvPr>
          <p:cNvSpPr txBox="1"/>
          <p:nvPr/>
        </p:nvSpPr>
        <p:spPr>
          <a:xfrm>
            <a:off x="4815840" y="4194924"/>
            <a:ext cx="119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PASSO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0537F68-B3C6-4C2E-96AC-7A1AF588E391}"/>
              </a:ext>
            </a:extLst>
          </p:cNvPr>
          <p:cNvSpPr txBox="1"/>
          <p:nvPr/>
        </p:nvSpPr>
        <p:spPr>
          <a:xfrm>
            <a:off x="1366522" y="4917983"/>
            <a:ext cx="217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PRECIPITADA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31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Se os filhos tivessem mais intimidade com seus pais, se</a:t>
            </a:r>
          </a:p>
          <a:p>
            <a:r>
              <a:rPr lang="pt-BR" sz="2400" b="1" dirty="0"/>
              <a:t>confiassem neles, se lhes revelassem suas alegrias e tristezas, poupariam muita mágoa futura a si mesmos. Quais são algumas das coisas que os pais podem fazer para que seus filhos se aproximem deles? (p. 86, 87)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10640" y="3225800"/>
            <a:ext cx="9174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Os filhos cristãos apreciarão acima de toda bênção terrena o _________</a:t>
            </a:r>
          </a:p>
          <a:p>
            <a:pPr algn="just"/>
            <a:r>
              <a:rPr lang="pt-BR" sz="2400" dirty="0"/>
              <a:t>e a ______________ de seus pais que amam e respeitam a Deus. Os pais podem participar dos _______________ dos filhos e orar com e por eles, para que Deus os proteja e guie. Acima de tudo, eles lhes apontarão o Amigo e Conselheiro que nunca falha, que Se comove com suas fraquezas. Aquele que passou por todo tipo de tentação, como nós, mas sem pecado, sabe como socorrer os que são tentados.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9022080" y="3167390"/>
            <a:ext cx="174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AMOR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1869440" y="3542183"/>
            <a:ext cx="202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APROVAÇÃO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075BD9-9310-4AEA-936F-22A5A4538FDE}"/>
              </a:ext>
            </a:extLst>
          </p:cNvPr>
          <p:cNvSpPr txBox="1"/>
          <p:nvPr/>
        </p:nvSpPr>
        <p:spPr>
          <a:xfrm>
            <a:off x="4295140" y="3897783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SENTIMENTOS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1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1181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ADORAÇÃO_EM_FAMÍLIA-2021</dc:subject>
  <dc:creator>4TONS - Pr. Marcelo Augusto de Carvalho</dc:creator>
  <cp:keywords>www.4tons.com.br</cp:keywords>
  <dc:description>COMÉRCIO PROIBIDO. USO PESSOAL</dc:description>
  <cp:lastModifiedBy>Alana Seifert</cp:lastModifiedBy>
  <cp:revision>56</cp:revision>
  <dcterms:created xsi:type="dcterms:W3CDTF">2020-10-27T17:59:30Z</dcterms:created>
  <dcterms:modified xsi:type="dcterms:W3CDTF">2020-11-03T17:15:25Z</dcterms:modified>
  <cp:category>MINISTÉRIO DA FAMÍLIA</cp:category>
</cp:coreProperties>
</file>