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9" r:id="rId5"/>
    <p:sldId id="271" r:id="rId6"/>
    <p:sldId id="262" r:id="rId7"/>
    <p:sldId id="280" r:id="rId8"/>
    <p:sldId id="277" r:id="rId9"/>
    <p:sldId id="268" r:id="rId10"/>
    <p:sldId id="275" r:id="rId11"/>
    <p:sldId id="281" r:id="rId12"/>
    <p:sldId id="276" r:id="rId13"/>
    <p:sldId id="278" r:id="rId14"/>
    <p:sldId id="267" r:id="rId15"/>
    <p:sldId id="282" r:id="rId16"/>
    <p:sldId id="258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12FB8E-8985-4F87-A4ED-132183A63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680A68-876C-4415-8992-9AB7532EF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C0FFF6-A901-48A3-A344-87459A6B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0F4BB8-2C6E-4B1E-949A-EAEBCC40D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D4F0A4-AEAF-4766-9399-35C6A1417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33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BE20AB-510E-4279-9AFE-BE22F9FD3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CAF18D1-DEDA-45FD-97FF-C4A88F438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DA62CD-FAC2-4FC2-8965-675DFAED5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DB1D8F-5BAA-4F76-AE0F-82B0456DA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3177D5-34B8-409A-BBBE-334FEC56C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65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6546089-CAB7-49BE-A241-F4F934404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0342F91-06DD-4FDF-9A8E-47073841B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776F4C-D852-4DB9-A684-BF52016C0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53C6F3-0E4C-4B69-8B8E-841C091EC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444378-D89D-4BF5-B3D6-DA1AAB8B0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06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FDA8D3-0767-4A42-87AB-394150456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2A6B59-51C3-48F0-84A8-2973D16E0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669EAA-85BD-4E35-AB49-6B99FBDCE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EE3FE3-1364-480B-93B9-4928F658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4A2859-2277-4983-92C2-F04FF0F74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165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5E161-DE6C-4499-8517-494A9A836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346C85-3876-4BED-BEFB-EF1F6CD6C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0AD978-D56A-46C1-B0AD-F6415EB13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04E5A4-9169-4BED-B2B2-539977E48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2A9C6C-B668-4251-96C7-76F544544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408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2B4A3-D356-481A-9C60-958A1D87A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8D7A3E-2B49-4797-8AD6-55E5C7980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E3341A4-C6EB-4360-97B3-08750A754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401B7EC-3038-4E5B-9B9D-672C6D2C3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3966365-EB77-4770-9371-247BB0FA6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36C3344-6236-4408-9E91-112130731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320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38DDFC-19B3-4029-8D1F-D77E890E9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364623-CD62-46FC-8766-914B00A2E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6991325-B8EA-494C-8CA1-13FCC0D71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A5B8BE4-363A-41B7-AA56-16EDD675C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2C35FE6-814D-461B-BDE6-788BCA9785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D666B1F-D284-435D-A79B-FE6994125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29BF013-6785-4F57-A5D1-DCC0B8520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44A7E09-F2E9-4BFA-9E34-52ED5719A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37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9C5FB-1543-4991-A907-83B753A6D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34B1161-071E-4086-8C0B-A3B4E42D3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7F830D7-77E4-47FE-A6E4-60DA565A7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D8EF471-3365-46DD-8D1B-114111930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43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8C352DB-0DCF-4974-8AE6-B56FD7A19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B678740-D87F-4665-B203-55C96EE9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90ACA5F-DC84-41F3-8421-74135A0A9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39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15D07-F333-47BA-AF53-846B77388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6830AB-2CD8-4D3F-9E90-306EA33AE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DCDA0B0-6B28-43EB-BDC4-6504F34A4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E25425B-3586-412A-A45F-59DAF3DC4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D5F603-D62F-4F14-8BFA-97A1C6C0C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CAB1177-5C65-4A1B-9CE1-3D58EE6D6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74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7BFAE5-F639-4745-BF30-B99EEF6DF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29321F8-5A58-409C-8807-03FC1C2D0C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D3BC7EB-3C59-4192-BB9D-1D3B0EC28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26B938A-1EC3-4CF5-96EE-16AF02D9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0728A4C-D82F-4B4F-8670-2DF8B0DE0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13FBD4-A610-481E-8599-1DF9F8C71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985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857EA91-651A-4D99-8F9B-37A617C1C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C9474EC-5745-473E-8045-4836576BE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400D0B-AFBC-4A9D-8E50-5E559DC993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89B002-ECEB-4019-9360-0DBC21944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ADD16D-C143-4B63-BAC6-27897CA66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698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14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296160" y="1186412"/>
            <a:ext cx="831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4. Como e o que podemos pedir em oração? Que certeza podemos ter? (p. 100)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10080" y="1317217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259840" y="2382520"/>
            <a:ext cx="9174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Ele deixa claro que nosso pedido deve ser feito de acordo com a __________ de Deus. Devemos pedir coisas que Ele ____________, e o que recebermos deve ser usado para fazer a vontade Dele. Satisfeitas as condições, a promessa é certa. Podemos pedir o perdão dos pecados, o Espírito Santo, um temperamento cristão, sabedoria e força para fazer a obra de Deus ou algum dom que Ele prometeu; então devemos crer que _____________ e agradecer a Deus por termos recebido.</a:t>
            </a:r>
            <a:endParaRPr lang="pt-BR" sz="36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CE2E45C-98A0-4D3C-ACFD-5D41C40BE444}"/>
              </a:ext>
            </a:extLst>
          </p:cNvPr>
          <p:cNvSpPr txBox="1"/>
          <p:nvPr/>
        </p:nvSpPr>
        <p:spPr>
          <a:xfrm>
            <a:off x="1320800" y="2682602"/>
            <a:ext cx="174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VONTADE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69D95A0-6218-4A89-B250-97A94459D0FF}"/>
              </a:ext>
            </a:extLst>
          </p:cNvPr>
          <p:cNvSpPr txBox="1"/>
          <p:nvPr/>
        </p:nvSpPr>
        <p:spPr>
          <a:xfrm>
            <a:off x="7934960" y="2693124"/>
            <a:ext cx="2026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PROMETEU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2075BD9-9310-4AEA-936F-22A5A4538FDE}"/>
              </a:ext>
            </a:extLst>
          </p:cNvPr>
          <p:cNvSpPr txBox="1"/>
          <p:nvPr/>
        </p:nvSpPr>
        <p:spPr>
          <a:xfrm>
            <a:off x="1320800" y="4536956"/>
            <a:ext cx="233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RECEBEMOS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10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367280" y="1483008"/>
            <a:ext cx="8300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baseline="0" dirty="0"/>
              <a:t>5</a:t>
            </a:r>
            <a:r>
              <a:rPr lang="pt-BR" sz="2800" b="1" dirty="0"/>
              <a:t>. O que acontece com os jovens e demais pessoas da igreja que se aproximam mais de Deus e de seus ensinos? (p. 102, 103)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81200" y="1613813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686560" y="3429000"/>
            <a:ext cx="8544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Quando a mente compreende as maravilhosas verdades da revelação, ___________ se contenta em empregar suas capacidades em assuntos banais. Com aversão, ela se afastará da literatura desprezível e dos divertimentos inúteis que estão desmoralizando os jovens de hoje.</a:t>
            </a:r>
            <a:endParaRPr lang="pt-BR" sz="36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4245521-8543-4F88-A858-ECFAFD89404B}"/>
              </a:ext>
            </a:extLst>
          </p:cNvPr>
          <p:cNvSpPr txBox="1"/>
          <p:nvPr/>
        </p:nvSpPr>
        <p:spPr>
          <a:xfrm>
            <a:off x="3352800" y="3743960"/>
            <a:ext cx="184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NÃO MAIS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36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367280" y="1483008"/>
            <a:ext cx="8300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baseline="0" dirty="0"/>
              <a:t>5</a:t>
            </a:r>
            <a:r>
              <a:rPr lang="pt-BR" sz="2800" b="1" dirty="0"/>
              <a:t>. O que acontece com os jovens e demais pessoas da igreja que se aproximam mais de Deus e de seus ensinos? (p. 102, 103)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81200" y="1613813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686560" y="3195320"/>
            <a:ext cx="8544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Os que têm aprendido com os poetas e sábios da Bíblia, e cuja mente tem sido despertada pelos atos gloriosos dos heróis da fé, _________ desse campo fértil de ideias muito mais puros de coração e intelectualmente ____________ do que se tivessem estudado os mais famosos autores seculares, ou contemplado e glorificado as façanhas dos faraós, dos </a:t>
            </a:r>
            <a:r>
              <a:rPr lang="pt-BR" sz="2400" dirty="0" err="1"/>
              <a:t>herodes</a:t>
            </a:r>
            <a:r>
              <a:rPr lang="pt-BR" sz="2400" dirty="0"/>
              <a:t> e dos césares do mundo.</a:t>
            </a:r>
            <a:endParaRPr lang="pt-BR" sz="36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4245521-8543-4F88-A858-ECFAFD89404B}"/>
              </a:ext>
            </a:extLst>
          </p:cNvPr>
          <p:cNvSpPr txBox="1"/>
          <p:nvPr/>
        </p:nvSpPr>
        <p:spPr>
          <a:xfrm>
            <a:off x="1788160" y="3830440"/>
            <a:ext cx="184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SAIRÃO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053BB13-0C01-46AD-A791-8F852EFACB7E}"/>
              </a:ext>
            </a:extLst>
          </p:cNvPr>
          <p:cNvSpPr txBox="1"/>
          <p:nvPr/>
        </p:nvSpPr>
        <p:spPr>
          <a:xfrm>
            <a:off x="5593080" y="4228540"/>
            <a:ext cx="184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ELEVADOS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041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169160" y="1156965"/>
            <a:ext cx="8188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0" u="none" strike="noStrike" baseline="0" dirty="0"/>
              <a:t>6</a:t>
            </a:r>
            <a:r>
              <a:rPr lang="pt-BR" sz="2400" b="1" dirty="0"/>
              <a:t>. O que fazer para que as aptidões mentais dos jovens</a:t>
            </a:r>
          </a:p>
          <a:p>
            <a:r>
              <a:rPr lang="pt-BR" sz="2400" b="1" dirty="0"/>
              <a:t>não sejam diminuídas nem percam sua capacidade de</a:t>
            </a:r>
          </a:p>
          <a:p>
            <a:r>
              <a:rPr lang="pt-BR" sz="2400" b="1" dirty="0"/>
              <a:t>compreender o profundo sentido da Palavra de Deus? (p. 106)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783080" y="128777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386840" y="2725595"/>
            <a:ext cx="8971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As aptidões mentais certamente diminuirão e perderão sua capacidade</a:t>
            </a:r>
          </a:p>
          <a:p>
            <a:pPr algn="just"/>
            <a:r>
              <a:rPr lang="pt-BR" sz="2400" dirty="0"/>
              <a:t>de compreender o profundo sentido da Palavra de Deus, a menos que sejam colocadas de modo ____________ e _____________ na tarefa de buscar a verdade. A mente ampliará seus horizontes ao se _________ a descobrir a relação dos temas bíblicos, comparando texto com texto e coisas espirituais com coisas espirituais. Não se contente com o superficial. Os mais preciosos tesouros do pensamento aguardam o estudante hábil e aplicado.</a:t>
            </a:r>
            <a:endParaRPr lang="pt-BR" sz="36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E672701-C4FB-4760-B06B-8959187CFCE3}"/>
              </a:ext>
            </a:extLst>
          </p:cNvPr>
          <p:cNvSpPr txBox="1"/>
          <p:nvPr/>
        </p:nvSpPr>
        <p:spPr>
          <a:xfrm>
            <a:off x="4897120" y="3388360"/>
            <a:ext cx="184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RIGOROSO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F31AC4E-054A-4F1C-BA07-92D49F535F01}"/>
              </a:ext>
            </a:extLst>
          </p:cNvPr>
          <p:cNvSpPr txBox="1"/>
          <p:nvPr/>
        </p:nvSpPr>
        <p:spPr>
          <a:xfrm>
            <a:off x="6995160" y="3388360"/>
            <a:ext cx="2189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PERSISTENTE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3E24187-B04E-49DE-A292-E26428F0EADE}"/>
              </a:ext>
            </a:extLst>
          </p:cNvPr>
          <p:cNvSpPr txBox="1"/>
          <p:nvPr/>
        </p:nvSpPr>
        <p:spPr>
          <a:xfrm>
            <a:off x="1413510" y="4134233"/>
            <a:ext cx="151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DEDICAR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753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1930400" y="1207765"/>
            <a:ext cx="376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i="0" u="none" strike="noStrike" baseline="0" dirty="0">
                <a:solidFill>
                  <a:schemeClr val="bg2">
                    <a:lumMod val="10000"/>
                  </a:schemeClr>
                </a:solidFill>
              </a:rPr>
              <a:t>CONCLUSÃO</a:t>
            </a:r>
            <a:endParaRPr lang="pt-BR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1458565-BDED-4A23-AE05-215A1785D139}"/>
              </a:ext>
            </a:extLst>
          </p:cNvPr>
          <p:cNvSpPr txBox="1"/>
          <p:nvPr/>
        </p:nvSpPr>
        <p:spPr>
          <a:xfrm>
            <a:off x="1767840" y="2232725"/>
            <a:ext cx="80670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Nossos filhos são o nosso tesouro mais precioso. Por isso, vamos ensiná-los a ter intimidade com Deus por meio da oração e do estudo da Bíblia. Com certeza,</a:t>
            </a:r>
          </a:p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eles descobrirão o verdadeiro tesouro e preciosos conselhos e promessas. A Bíblia nos diz: “‘Examinai as Escrituras, pois julgais ter nelas a vida eterna,</a:t>
            </a:r>
          </a:p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e elas mesmas são as que dão testemunho de Mim’ </a:t>
            </a:r>
          </a:p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pt-BR" sz="2800" i="1" u="none" strike="noStrike" baseline="0" dirty="0" err="1">
                <a:solidFill>
                  <a:schemeClr val="bg2">
                    <a:lumMod val="10000"/>
                  </a:schemeClr>
                </a:solidFill>
              </a:rPr>
              <a:t>Jo</a:t>
            </a:r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 5:39, Tradução de Figueiredo).</a:t>
            </a:r>
            <a:endParaRPr lang="pt-BR" sz="2800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5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1930400" y="1207765"/>
            <a:ext cx="376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i="0" u="none" strike="noStrike" baseline="0" dirty="0">
                <a:solidFill>
                  <a:schemeClr val="bg2">
                    <a:lumMod val="10000"/>
                  </a:schemeClr>
                </a:solidFill>
              </a:rPr>
              <a:t>CONCLUSÃO</a:t>
            </a:r>
            <a:endParaRPr lang="pt-BR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1458565-BDED-4A23-AE05-215A1785D139}"/>
              </a:ext>
            </a:extLst>
          </p:cNvPr>
          <p:cNvSpPr txBox="1"/>
          <p:nvPr/>
        </p:nvSpPr>
        <p:spPr>
          <a:xfrm>
            <a:off x="2204720" y="2161605"/>
            <a:ext cx="7782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Examinar significa procurar com muito cuidado alguma coisa que se perdeu. Busque os tesouros escondidos na Palavra de Deus. Você não pode ficar</a:t>
            </a:r>
          </a:p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sem eles. Estude as passagens difíceis, comparando verso com verso, e descobrirá que um texto é a chave para outro texto.” (p. 104)</a:t>
            </a:r>
            <a:endParaRPr lang="pt-BR" sz="2800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21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1930400" y="1207765"/>
            <a:ext cx="376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i="0" u="none" strike="noStrike" baseline="0" dirty="0">
                <a:solidFill>
                  <a:schemeClr val="bg2">
                    <a:lumMod val="10000"/>
                  </a:schemeClr>
                </a:solidFill>
              </a:rPr>
              <a:t>CONCLUSÃO</a:t>
            </a:r>
            <a:endParaRPr lang="pt-BR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1458565-BDED-4A23-AE05-215A1785D139}"/>
              </a:ext>
            </a:extLst>
          </p:cNvPr>
          <p:cNvSpPr txBox="1"/>
          <p:nvPr/>
        </p:nvSpPr>
        <p:spPr>
          <a:xfrm>
            <a:off x="2204720" y="2161605"/>
            <a:ext cx="77825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“Em meio aos perigos destes últimos dias, a única segurança dos jovens está em intensificar a vigilância e a oração. O jovem que sente prazer na leitura da Palavra de Deus e no momento da oração será constantemente reanimado ao beber da fonte da vida. Ele alcançará um nível de excelência moral e pensamentos tão amplos que outros não</a:t>
            </a:r>
          </a:p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podem compreender.” (p. 97)</a:t>
            </a:r>
            <a:endParaRPr lang="pt-BR" sz="2800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8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66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1864311" y="1602492"/>
            <a:ext cx="81026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u="none" strike="noStrike" baseline="0" dirty="0"/>
              <a:t>A comunhão com Deus estimula bons pensamentos, aspirações nobres, percepções claras da verdade e elevados propósitos de ação. Aqueles que se</a:t>
            </a:r>
          </a:p>
          <a:p>
            <a:pPr algn="ctr"/>
            <a:r>
              <a:rPr lang="pt-BR" sz="2800" b="1" i="0" u="none" strike="noStrike" baseline="0" dirty="0"/>
              <a:t>ligam assim a Deus são reconhecidos por Ele como Seus filhos e filhas. Estão constantemente alcançando mais e mais, obtendo mais claros vislumbres de</a:t>
            </a:r>
          </a:p>
          <a:p>
            <a:pPr algn="ctr"/>
            <a:r>
              <a:rPr lang="pt-BR" sz="2800" b="1" i="0" u="none" strike="noStrike" baseline="0" dirty="0"/>
              <a:t>Deus e da eternidade, até que o Senhor os torna canais de luz e sabedoria para</a:t>
            </a:r>
          </a:p>
          <a:p>
            <a:pPr algn="ctr"/>
            <a:r>
              <a:rPr lang="pt-BR" sz="2800" b="1" i="0" u="none" strike="noStrike" baseline="0" dirty="0"/>
              <a:t>o mundo. (p. 97)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422070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032000" y="1348957"/>
            <a:ext cx="8554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1. Qual é a importância da oração diária para a família</a:t>
            </a:r>
          </a:p>
          <a:p>
            <a:r>
              <a:rPr lang="pt-BR" sz="2800" b="1" dirty="0"/>
              <a:t>nas primeiras horas da manhã e ao longo do dia? (p. 98)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747520" y="149097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403350" y="3200719"/>
            <a:ext cx="8925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A força que a oração a Deus proporciona nos _____________ para os deveres diários. As tentações a que estamos diariamente expostos tornam a oração uma necessidade. Para que sejamos _______________ pelo poder de Deus por meio da fé, os desejos da mente devem ser continuamente elevados em oração silenciosa.</a:t>
            </a:r>
            <a:endParaRPr lang="pt-BR" sz="3600" b="1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06AA515-7544-4E3D-95BD-A4E40736C1B1}"/>
              </a:ext>
            </a:extLst>
          </p:cNvPr>
          <p:cNvSpPr txBox="1"/>
          <p:nvPr/>
        </p:nvSpPr>
        <p:spPr>
          <a:xfrm>
            <a:off x="7548562" y="3167390"/>
            <a:ext cx="1788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PREPARA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D13109C-5AE4-492A-B123-2FCDFFFA76D9}"/>
              </a:ext>
            </a:extLst>
          </p:cNvPr>
          <p:cNvSpPr txBox="1"/>
          <p:nvPr/>
        </p:nvSpPr>
        <p:spPr>
          <a:xfrm>
            <a:off x="1595120" y="4243532"/>
            <a:ext cx="2116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GUARDADOS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8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032000" y="1348957"/>
            <a:ext cx="8554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1. Qual é a importância da oração diária para a família</a:t>
            </a:r>
          </a:p>
          <a:p>
            <a:r>
              <a:rPr lang="pt-BR" sz="2800" b="1" dirty="0"/>
              <a:t>nas primeiras horas da manhã e ao longo do dia? (p. 98)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747520" y="149097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403350" y="3200719"/>
            <a:ext cx="8925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Quando somos cercados pelas influências destinadas a nos desviar de Deus, nossos pedidos por auxílio e força devem ser constantes. Se não for assim, nunca seremos bem-sucedidos em vencer o orgulho e o poder da tentação dos pecados que nos separam do Salvador.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242833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280920" y="1337449"/>
            <a:ext cx="805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2. Qual é a promessa que Deus fez e faz a nós quando estamos em oração em Seu monte? (p. 98)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849120" y="1455243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381760" y="2910443"/>
            <a:ext cx="894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É com Deus no monte – o lugar secreto de comunhão – que devemos contemplar Seu glorioso ideal para a humanidade. Assim seremos ____________ a _________ a edificação de nosso caráter de tal maneira que esta promessa possa se cumprir em nós: “Habitarei com eles e entre eles andarei; serei o seu Deus, e eles serão o Meu povo” (2Co 6:16).</a:t>
            </a:r>
            <a:endParaRPr lang="pt-BR" sz="36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07A1DDE-090F-41A4-BE84-EDF6B361236A}"/>
              </a:ext>
            </a:extLst>
          </p:cNvPr>
          <p:cNvSpPr txBox="1"/>
          <p:nvPr/>
        </p:nvSpPr>
        <p:spPr>
          <a:xfrm>
            <a:off x="3756660" y="3615534"/>
            <a:ext cx="1628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MODELAR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7F09A3D-9E18-4CF1-9FD0-57B3BC89DFFC}"/>
              </a:ext>
            </a:extLst>
          </p:cNvPr>
          <p:cNvSpPr txBox="1"/>
          <p:nvPr/>
        </p:nvSpPr>
        <p:spPr>
          <a:xfrm>
            <a:off x="1493520" y="3615534"/>
            <a:ext cx="1922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HABILITADOS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0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448560" y="1416797"/>
            <a:ext cx="8117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baseline="0" dirty="0"/>
              <a:t>3</a:t>
            </a:r>
            <a:r>
              <a:rPr lang="pt-BR" sz="2800" b="1" dirty="0"/>
              <a:t>. O que acontece quando fazemos pedidos de oração silenciosos ao longo do dia? (p. 98)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2001520" y="1585074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366522" y="2919519"/>
            <a:ext cx="9052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Enquanto estamos envolvidos em nosso trabalho diário, devemos elevar a mente ao Céu em oração. Esses pedidos silenciosos ______ como incenso diante do trono da graça; e o inimigo é _________. O cristão que coloca o coração em Deus não pode ser vencido. Nenhuma artimanha maligna pode destruir sua paz.</a:t>
            </a:r>
            <a:endParaRPr lang="pt-BR" sz="40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B674AC3-A131-42CA-8BB1-E090AAE52088}"/>
              </a:ext>
            </a:extLst>
          </p:cNvPr>
          <p:cNvSpPr txBox="1"/>
          <p:nvPr/>
        </p:nvSpPr>
        <p:spPr>
          <a:xfrm>
            <a:off x="3078480" y="3796682"/>
            <a:ext cx="122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SOBEM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78206E0-1991-4B78-8B64-4D32A2492D54}"/>
              </a:ext>
            </a:extLst>
          </p:cNvPr>
          <p:cNvSpPr txBox="1"/>
          <p:nvPr/>
        </p:nvSpPr>
        <p:spPr>
          <a:xfrm>
            <a:off x="3220720" y="4235263"/>
            <a:ext cx="170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FRUSTRADO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319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448560" y="1416797"/>
            <a:ext cx="8117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baseline="0" dirty="0"/>
              <a:t>3</a:t>
            </a:r>
            <a:r>
              <a:rPr lang="pt-BR" sz="2800" b="1" dirty="0"/>
              <a:t>. O que acontece quando fazemos pedidos de oração silenciosos ao longo do dia? (p. 98)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2001520" y="1585074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366522" y="2919519"/>
            <a:ext cx="9052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Todas as promessas da Palavra de Deus, todo o poder da graça divina, todos os _________ de Jeová são usados para garantir o livramento. Foi assim que Enoque andou com Deus. E Deus estava com Ele, um auxílio sempre presente em cada momento de necessidade.</a:t>
            </a:r>
            <a:endParaRPr lang="pt-BR" sz="40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B674AC3-A131-42CA-8BB1-E090AAE52088}"/>
              </a:ext>
            </a:extLst>
          </p:cNvPr>
          <p:cNvSpPr txBox="1"/>
          <p:nvPr/>
        </p:nvSpPr>
        <p:spPr>
          <a:xfrm>
            <a:off x="4758433" y="3363008"/>
            <a:ext cx="1734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RECURSOS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311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448560" y="1416797"/>
            <a:ext cx="8117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0" u="none" strike="noStrike" baseline="0" dirty="0"/>
              <a:t>3</a:t>
            </a:r>
            <a:r>
              <a:rPr lang="pt-BR" sz="2400" b="1" dirty="0"/>
              <a:t>. Além da vontade de Deus, a quem mais os filhos deveriam ouvir os conselhos, especialmente na questão do casamento? Por quê? (p. 85)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2001520" y="1585074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366522" y="3132879"/>
            <a:ext cx="9052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Querido jovem, consulte a Deus e ___________ que respeitam ao Senhor. Ore sobre o assunto. Avalie cada sentimento e __________ toda característica do caráter da pessoa com quem você pretende unir o destino de sua vida. O ________ que você está para dar é um dos mais importantes de sua vida e não deve ser dado de forma _____________.</a:t>
            </a:r>
            <a:endParaRPr lang="pt-BR" sz="36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867778A-29C6-442B-9145-6A8CC22EAE27}"/>
              </a:ext>
            </a:extLst>
          </p:cNvPr>
          <p:cNvSpPr txBox="1"/>
          <p:nvPr/>
        </p:nvSpPr>
        <p:spPr>
          <a:xfrm>
            <a:off x="6233160" y="3054640"/>
            <a:ext cx="168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SEUS PAIS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71AD541-4F75-4D4E-9418-9B90F7863CC3}"/>
              </a:ext>
            </a:extLst>
          </p:cNvPr>
          <p:cNvSpPr txBox="1"/>
          <p:nvPr/>
        </p:nvSpPr>
        <p:spPr>
          <a:xfrm>
            <a:off x="8803640" y="3429000"/>
            <a:ext cx="1579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OBSERVE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9507282-BCC6-41FB-B5ED-9D58C766CC0D}"/>
              </a:ext>
            </a:extLst>
          </p:cNvPr>
          <p:cNvSpPr txBox="1"/>
          <p:nvPr/>
        </p:nvSpPr>
        <p:spPr>
          <a:xfrm>
            <a:off x="4815840" y="4194924"/>
            <a:ext cx="1198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PASSO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0537F68-B3C6-4C2E-96AC-7A1AF588E391}"/>
              </a:ext>
            </a:extLst>
          </p:cNvPr>
          <p:cNvSpPr txBox="1"/>
          <p:nvPr/>
        </p:nvSpPr>
        <p:spPr>
          <a:xfrm>
            <a:off x="1366522" y="4917983"/>
            <a:ext cx="2174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PRECIPITADA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63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1199</Words>
  <Application>Microsoft Office PowerPoint</Application>
  <PresentationFormat>Widescreen</PresentationFormat>
  <Paragraphs>60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ADORAÇÃO_EM_FAMÍLIA-2021</dc:subject>
  <dc:creator>4TONS - Pr. Marcelo Augusto de Carvalho</dc:creator>
  <cp:keywords>www.4tons.com.br</cp:keywords>
  <dc:description>COMÉRCIO PROIBIDO. USO PESSOAL</dc:description>
  <cp:lastModifiedBy>Alana Seifert</cp:lastModifiedBy>
  <cp:revision>60</cp:revision>
  <dcterms:created xsi:type="dcterms:W3CDTF">2020-10-27T17:59:30Z</dcterms:created>
  <dcterms:modified xsi:type="dcterms:W3CDTF">2020-11-03T17:18:13Z</dcterms:modified>
  <cp:category>MINISTÉRIO DA FAMÍLIA</cp:category>
</cp:coreProperties>
</file>