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308" r:id="rId5"/>
    <p:sldId id="309" r:id="rId6"/>
    <p:sldId id="261" r:id="rId7"/>
    <p:sldId id="293" r:id="rId8"/>
    <p:sldId id="286" r:id="rId9"/>
    <p:sldId id="294" r:id="rId10"/>
    <p:sldId id="295" r:id="rId11"/>
    <p:sldId id="296" r:id="rId12"/>
    <p:sldId id="297" r:id="rId13"/>
    <p:sldId id="287" r:id="rId14"/>
    <p:sldId id="268" r:id="rId15"/>
    <p:sldId id="270" r:id="rId16"/>
    <p:sldId id="310" r:id="rId17"/>
    <p:sldId id="263" r:id="rId18"/>
    <p:sldId id="311" r:id="rId19"/>
    <p:sldId id="299" r:id="rId20"/>
    <p:sldId id="300" r:id="rId21"/>
    <p:sldId id="301" r:id="rId22"/>
    <p:sldId id="313" r:id="rId23"/>
    <p:sldId id="302" r:id="rId24"/>
    <p:sldId id="298" r:id="rId25"/>
    <p:sldId id="303" r:id="rId26"/>
    <p:sldId id="312" r:id="rId27"/>
    <p:sldId id="304" r:id="rId28"/>
    <p:sldId id="305" r:id="rId29"/>
    <p:sldId id="306" r:id="rId30"/>
    <p:sldId id="307" r:id="rId31"/>
    <p:sldId id="288" r:id="rId32"/>
    <p:sldId id="314" r:id="rId33"/>
    <p:sldId id="315" r:id="rId34"/>
    <p:sldId id="282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" userId="a7deaa94-27fa-4381-b313-ee83126f3c73" providerId="ADAL" clId="{4B64CE63-88A9-428D-BECE-1C38778223D7}"/>
    <pc:docChg chg="custSel addSld modSld">
      <pc:chgData name="Cristina" userId="a7deaa94-27fa-4381-b313-ee83126f3c73" providerId="ADAL" clId="{4B64CE63-88A9-428D-BECE-1C38778223D7}" dt="2022-03-03T13:35:13.486" v="285" actId="1076"/>
      <pc:docMkLst>
        <pc:docMk/>
      </pc:docMkLst>
      <pc:sldChg chg="modSp mod">
        <pc:chgData name="Cristina" userId="a7deaa94-27fa-4381-b313-ee83126f3c73" providerId="ADAL" clId="{4B64CE63-88A9-428D-BECE-1C38778223D7}" dt="2022-03-03T12:54:22.844" v="45" actId="255"/>
        <pc:sldMkLst>
          <pc:docMk/>
          <pc:sldMk cId="1515348364" sldId="261"/>
        </pc:sldMkLst>
        <pc:spChg chg="mod">
          <ac:chgData name="Cristina" userId="a7deaa94-27fa-4381-b313-ee83126f3c73" providerId="ADAL" clId="{4B64CE63-88A9-428D-BECE-1C38778223D7}" dt="2022-03-03T12:54:22.844" v="45" actId="255"/>
          <ac:spMkLst>
            <pc:docMk/>
            <pc:sldMk cId="1515348364" sldId="261"/>
            <ac:spMk id="3" creationId="{D8E5D476-3FA8-4439-B9FE-373BA3714BF4}"/>
          </ac:spMkLst>
        </pc:spChg>
      </pc:sldChg>
      <pc:sldChg chg="modSp mod">
        <pc:chgData name="Cristina" userId="a7deaa94-27fa-4381-b313-ee83126f3c73" providerId="ADAL" clId="{4B64CE63-88A9-428D-BECE-1C38778223D7}" dt="2022-03-03T13:02:24.698" v="87" actId="20577"/>
        <pc:sldMkLst>
          <pc:docMk/>
          <pc:sldMk cId="986665251" sldId="270"/>
        </pc:sldMkLst>
        <pc:spChg chg="mod">
          <ac:chgData name="Cristina" userId="a7deaa94-27fa-4381-b313-ee83126f3c73" providerId="ADAL" clId="{4B64CE63-88A9-428D-BECE-1C38778223D7}" dt="2022-03-03T13:02:24.698" v="87" actId="20577"/>
          <ac:spMkLst>
            <pc:docMk/>
            <pc:sldMk cId="986665251" sldId="270"/>
            <ac:spMk id="3" creationId="{AD046DAB-250E-41CC-842E-3B33C150E3F4}"/>
          </ac:spMkLst>
        </pc:spChg>
      </pc:sldChg>
      <pc:sldChg chg="modSp mod">
        <pc:chgData name="Cristina" userId="a7deaa94-27fa-4381-b313-ee83126f3c73" providerId="ADAL" clId="{4B64CE63-88A9-428D-BECE-1C38778223D7}" dt="2022-03-03T12:56:08.092" v="49" actId="5793"/>
        <pc:sldMkLst>
          <pc:docMk/>
          <pc:sldMk cId="2128012463" sldId="286"/>
        </pc:sldMkLst>
        <pc:spChg chg="mod">
          <ac:chgData name="Cristina" userId="a7deaa94-27fa-4381-b313-ee83126f3c73" providerId="ADAL" clId="{4B64CE63-88A9-428D-BECE-1C38778223D7}" dt="2022-03-03T12:56:08.092" v="49" actId="5793"/>
          <ac:spMkLst>
            <pc:docMk/>
            <pc:sldMk cId="2128012463" sldId="286"/>
            <ac:spMk id="2" creationId="{7135AA2D-77B7-4279-B703-8CB928466F3E}"/>
          </ac:spMkLst>
        </pc:spChg>
      </pc:sldChg>
      <pc:sldChg chg="modSp mod">
        <pc:chgData name="Cristina" userId="a7deaa94-27fa-4381-b313-ee83126f3c73" providerId="ADAL" clId="{4B64CE63-88A9-428D-BECE-1C38778223D7}" dt="2022-03-03T12:58:35.329" v="82" actId="20577"/>
        <pc:sldMkLst>
          <pc:docMk/>
          <pc:sldMk cId="1135016893" sldId="295"/>
        </pc:sldMkLst>
        <pc:spChg chg="mod">
          <ac:chgData name="Cristina" userId="a7deaa94-27fa-4381-b313-ee83126f3c73" providerId="ADAL" clId="{4B64CE63-88A9-428D-BECE-1C38778223D7}" dt="2022-03-03T12:58:35.329" v="82" actId="20577"/>
          <ac:spMkLst>
            <pc:docMk/>
            <pc:sldMk cId="1135016893" sldId="295"/>
            <ac:spMk id="2" creationId="{7135AA2D-77B7-4279-B703-8CB928466F3E}"/>
          </ac:spMkLst>
        </pc:spChg>
      </pc:sldChg>
      <pc:sldChg chg="modSp mod">
        <pc:chgData name="Cristina" userId="a7deaa94-27fa-4381-b313-ee83126f3c73" providerId="ADAL" clId="{4B64CE63-88A9-428D-BECE-1C38778223D7}" dt="2022-03-03T12:59:08.470" v="83" actId="20577"/>
        <pc:sldMkLst>
          <pc:docMk/>
          <pc:sldMk cId="3831872514" sldId="296"/>
        </pc:sldMkLst>
        <pc:spChg chg="mod">
          <ac:chgData name="Cristina" userId="a7deaa94-27fa-4381-b313-ee83126f3c73" providerId="ADAL" clId="{4B64CE63-88A9-428D-BECE-1C38778223D7}" dt="2022-03-03T12:59:08.470" v="83" actId="20577"/>
          <ac:spMkLst>
            <pc:docMk/>
            <pc:sldMk cId="3831872514" sldId="296"/>
            <ac:spMk id="2" creationId="{7135AA2D-77B7-4279-B703-8CB928466F3E}"/>
          </ac:spMkLst>
        </pc:spChg>
      </pc:sldChg>
      <pc:sldChg chg="modSp mod">
        <pc:chgData name="Cristina" userId="a7deaa94-27fa-4381-b313-ee83126f3c73" providerId="ADAL" clId="{4B64CE63-88A9-428D-BECE-1C38778223D7}" dt="2022-03-03T12:59:40.222" v="85" actId="20577"/>
        <pc:sldMkLst>
          <pc:docMk/>
          <pc:sldMk cId="2358873186" sldId="297"/>
        </pc:sldMkLst>
        <pc:spChg chg="mod">
          <ac:chgData name="Cristina" userId="a7deaa94-27fa-4381-b313-ee83126f3c73" providerId="ADAL" clId="{4B64CE63-88A9-428D-BECE-1C38778223D7}" dt="2022-03-03T12:59:40.222" v="85" actId="20577"/>
          <ac:spMkLst>
            <pc:docMk/>
            <pc:sldMk cId="2358873186" sldId="297"/>
            <ac:spMk id="2" creationId="{7135AA2D-77B7-4279-B703-8CB928466F3E}"/>
          </ac:spMkLst>
        </pc:spChg>
      </pc:sldChg>
      <pc:sldChg chg="modSp mod">
        <pc:chgData name="Cristina" userId="a7deaa94-27fa-4381-b313-ee83126f3c73" providerId="ADAL" clId="{4B64CE63-88A9-428D-BECE-1C38778223D7}" dt="2022-03-03T13:12:30.946" v="220" actId="20577"/>
        <pc:sldMkLst>
          <pc:docMk/>
          <pc:sldMk cId="945856461" sldId="299"/>
        </pc:sldMkLst>
        <pc:spChg chg="mod">
          <ac:chgData name="Cristina" userId="a7deaa94-27fa-4381-b313-ee83126f3c73" providerId="ADAL" clId="{4B64CE63-88A9-428D-BECE-1C38778223D7}" dt="2022-03-03T13:12:30.946" v="220" actId="20577"/>
          <ac:spMkLst>
            <pc:docMk/>
            <pc:sldMk cId="945856461" sldId="299"/>
            <ac:spMk id="3" creationId="{AD046DAB-250E-41CC-842E-3B33C150E3F4}"/>
          </ac:spMkLst>
        </pc:spChg>
      </pc:sldChg>
      <pc:sldChg chg="modSp mod">
        <pc:chgData name="Cristina" userId="a7deaa94-27fa-4381-b313-ee83126f3c73" providerId="ADAL" clId="{4B64CE63-88A9-428D-BECE-1C38778223D7}" dt="2022-03-03T13:14:07.683" v="227" actId="1076"/>
        <pc:sldMkLst>
          <pc:docMk/>
          <pc:sldMk cId="1471790717" sldId="300"/>
        </pc:sldMkLst>
        <pc:spChg chg="mod">
          <ac:chgData name="Cristina" userId="a7deaa94-27fa-4381-b313-ee83126f3c73" providerId="ADAL" clId="{4B64CE63-88A9-428D-BECE-1C38778223D7}" dt="2022-03-03T13:14:07.683" v="227" actId="1076"/>
          <ac:spMkLst>
            <pc:docMk/>
            <pc:sldMk cId="1471790717" sldId="300"/>
            <ac:spMk id="3" creationId="{AD046DAB-250E-41CC-842E-3B33C150E3F4}"/>
          </ac:spMkLst>
        </pc:spChg>
      </pc:sldChg>
      <pc:sldChg chg="modSp mod">
        <pc:chgData name="Cristina" userId="a7deaa94-27fa-4381-b313-ee83126f3c73" providerId="ADAL" clId="{4B64CE63-88A9-428D-BECE-1C38778223D7}" dt="2022-03-03T13:15:33.111" v="233" actId="1076"/>
        <pc:sldMkLst>
          <pc:docMk/>
          <pc:sldMk cId="2602824036" sldId="302"/>
        </pc:sldMkLst>
        <pc:spChg chg="mod">
          <ac:chgData name="Cristina" userId="a7deaa94-27fa-4381-b313-ee83126f3c73" providerId="ADAL" clId="{4B64CE63-88A9-428D-BECE-1C38778223D7}" dt="2022-03-03T13:15:33.111" v="233" actId="1076"/>
          <ac:spMkLst>
            <pc:docMk/>
            <pc:sldMk cId="2602824036" sldId="302"/>
            <ac:spMk id="3" creationId="{AD046DAB-250E-41CC-842E-3B33C150E3F4}"/>
          </ac:spMkLst>
        </pc:spChg>
      </pc:sldChg>
      <pc:sldChg chg="modSp mod">
        <pc:chgData name="Cristina" userId="a7deaa94-27fa-4381-b313-ee83126f3c73" providerId="ADAL" clId="{4B64CE63-88A9-428D-BECE-1C38778223D7}" dt="2022-03-03T13:22:52.045" v="249" actId="1076"/>
        <pc:sldMkLst>
          <pc:docMk/>
          <pc:sldMk cId="3703505181" sldId="303"/>
        </pc:sldMkLst>
        <pc:spChg chg="mod">
          <ac:chgData name="Cristina" userId="a7deaa94-27fa-4381-b313-ee83126f3c73" providerId="ADAL" clId="{4B64CE63-88A9-428D-BECE-1C38778223D7}" dt="2022-03-03T13:22:52.045" v="249" actId="1076"/>
          <ac:spMkLst>
            <pc:docMk/>
            <pc:sldMk cId="3703505181" sldId="303"/>
            <ac:spMk id="3" creationId="{AD046DAB-250E-41CC-842E-3B33C150E3F4}"/>
          </ac:spMkLst>
        </pc:spChg>
      </pc:sldChg>
      <pc:sldChg chg="modSp add mod">
        <pc:chgData name="Cristina" userId="a7deaa94-27fa-4381-b313-ee83126f3c73" providerId="ADAL" clId="{4B64CE63-88A9-428D-BECE-1C38778223D7}" dt="2022-03-03T12:51:20.160" v="16" actId="20577"/>
        <pc:sldMkLst>
          <pc:docMk/>
          <pc:sldMk cId="775242093" sldId="308"/>
        </pc:sldMkLst>
        <pc:spChg chg="mod">
          <ac:chgData name="Cristina" userId="a7deaa94-27fa-4381-b313-ee83126f3c73" providerId="ADAL" clId="{4B64CE63-88A9-428D-BECE-1C38778223D7}" dt="2022-03-03T12:51:20.160" v="16" actId="20577"/>
          <ac:spMkLst>
            <pc:docMk/>
            <pc:sldMk cId="775242093" sldId="308"/>
            <ac:spMk id="2" creationId="{7AD87AE4-B033-4190-82D6-7D1B7C401A32}"/>
          </ac:spMkLst>
        </pc:spChg>
      </pc:sldChg>
      <pc:sldChg chg="modSp add mod">
        <pc:chgData name="Cristina" userId="a7deaa94-27fa-4381-b313-ee83126f3c73" providerId="ADAL" clId="{4B64CE63-88A9-428D-BECE-1C38778223D7}" dt="2022-03-03T12:54:01.232" v="44" actId="1076"/>
        <pc:sldMkLst>
          <pc:docMk/>
          <pc:sldMk cId="854733707" sldId="309"/>
        </pc:sldMkLst>
        <pc:spChg chg="mod">
          <ac:chgData name="Cristina" userId="a7deaa94-27fa-4381-b313-ee83126f3c73" providerId="ADAL" clId="{4B64CE63-88A9-428D-BECE-1C38778223D7}" dt="2022-03-03T12:54:01.232" v="44" actId="1076"/>
          <ac:spMkLst>
            <pc:docMk/>
            <pc:sldMk cId="854733707" sldId="309"/>
            <ac:spMk id="2" creationId="{7AD87AE4-B033-4190-82D6-7D1B7C401A32}"/>
          </ac:spMkLst>
        </pc:spChg>
      </pc:sldChg>
      <pc:sldChg chg="modSp add mod">
        <pc:chgData name="Cristina" userId="a7deaa94-27fa-4381-b313-ee83126f3c73" providerId="ADAL" clId="{4B64CE63-88A9-428D-BECE-1C38778223D7}" dt="2022-03-03T13:04:19.038" v="102" actId="1076"/>
        <pc:sldMkLst>
          <pc:docMk/>
          <pc:sldMk cId="1238926694" sldId="310"/>
        </pc:sldMkLst>
        <pc:spChg chg="mod">
          <ac:chgData name="Cristina" userId="a7deaa94-27fa-4381-b313-ee83126f3c73" providerId="ADAL" clId="{4B64CE63-88A9-428D-BECE-1C38778223D7}" dt="2022-03-03T13:04:19.038" v="102" actId="1076"/>
          <ac:spMkLst>
            <pc:docMk/>
            <pc:sldMk cId="1238926694" sldId="310"/>
            <ac:spMk id="3" creationId="{AD046DAB-250E-41CC-842E-3B33C150E3F4}"/>
          </ac:spMkLst>
        </pc:spChg>
      </pc:sldChg>
      <pc:sldChg chg="modSp add mod">
        <pc:chgData name="Cristina" userId="a7deaa94-27fa-4381-b313-ee83126f3c73" providerId="ADAL" clId="{4B64CE63-88A9-428D-BECE-1C38778223D7}" dt="2022-03-03T13:12:03.144" v="218" actId="20577"/>
        <pc:sldMkLst>
          <pc:docMk/>
          <pc:sldMk cId="588770657" sldId="311"/>
        </pc:sldMkLst>
        <pc:spChg chg="mod">
          <ac:chgData name="Cristina" userId="a7deaa94-27fa-4381-b313-ee83126f3c73" providerId="ADAL" clId="{4B64CE63-88A9-428D-BECE-1C38778223D7}" dt="2022-03-03T13:12:03.144" v="218" actId="20577"/>
          <ac:spMkLst>
            <pc:docMk/>
            <pc:sldMk cId="588770657" sldId="311"/>
            <ac:spMk id="3" creationId="{AD046DAB-250E-41CC-842E-3B33C150E3F4}"/>
          </ac:spMkLst>
        </pc:spChg>
      </pc:sldChg>
      <pc:sldChg chg="modSp add mod">
        <pc:chgData name="Cristina" userId="a7deaa94-27fa-4381-b313-ee83126f3c73" providerId="ADAL" clId="{4B64CE63-88A9-428D-BECE-1C38778223D7}" dt="2022-03-03T13:24:06.561" v="254" actId="1076"/>
        <pc:sldMkLst>
          <pc:docMk/>
          <pc:sldMk cId="2417486170" sldId="312"/>
        </pc:sldMkLst>
        <pc:spChg chg="mod">
          <ac:chgData name="Cristina" userId="a7deaa94-27fa-4381-b313-ee83126f3c73" providerId="ADAL" clId="{4B64CE63-88A9-428D-BECE-1C38778223D7}" dt="2022-03-03T13:24:06.561" v="254" actId="1076"/>
          <ac:spMkLst>
            <pc:docMk/>
            <pc:sldMk cId="2417486170" sldId="312"/>
            <ac:spMk id="3" creationId="{AD046DAB-250E-41CC-842E-3B33C150E3F4}"/>
          </ac:spMkLst>
        </pc:spChg>
      </pc:sldChg>
      <pc:sldChg chg="modSp add mod">
        <pc:chgData name="Cristina" userId="a7deaa94-27fa-4381-b313-ee83126f3c73" providerId="ADAL" clId="{4B64CE63-88A9-428D-BECE-1C38778223D7}" dt="2022-03-03T13:26:12.696" v="271" actId="20577"/>
        <pc:sldMkLst>
          <pc:docMk/>
          <pc:sldMk cId="2044415488" sldId="313"/>
        </pc:sldMkLst>
        <pc:spChg chg="mod">
          <ac:chgData name="Cristina" userId="a7deaa94-27fa-4381-b313-ee83126f3c73" providerId="ADAL" clId="{4B64CE63-88A9-428D-BECE-1C38778223D7}" dt="2022-03-03T13:26:12.696" v="271" actId="20577"/>
          <ac:spMkLst>
            <pc:docMk/>
            <pc:sldMk cId="2044415488" sldId="313"/>
            <ac:spMk id="3" creationId="{AD046DAB-250E-41CC-842E-3B33C150E3F4}"/>
          </ac:spMkLst>
        </pc:spChg>
      </pc:sldChg>
      <pc:sldChg chg="modSp add mod">
        <pc:chgData name="Cristina" userId="a7deaa94-27fa-4381-b313-ee83126f3c73" providerId="ADAL" clId="{4B64CE63-88A9-428D-BECE-1C38778223D7}" dt="2022-03-03T13:34:25.788" v="279" actId="1076"/>
        <pc:sldMkLst>
          <pc:docMk/>
          <pc:sldMk cId="2906657093" sldId="314"/>
        </pc:sldMkLst>
        <pc:spChg chg="mod">
          <ac:chgData name="Cristina" userId="a7deaa94-27fa-4381-b313-ee83126f3c73" providerId="ADAL" clId="{4B64CE63-88A9-428D-BECE-1C38778223D7}" dt="2022-03-03T13:34:25.788" v="279" actId="1076"/>
          <ac:spMkLst>
            <pc:docMk/>
            <pc:sldMk cId="2906657093" sldId="314"/>
            <ac:spMk id="3" creationId="{AD046DAB-250E-41CC-842E-3B33C150E3F4}"/>
          </ac:spMkLst>
        </pc:spChg>
      </pc:sldChg>
      <pc:sldChg chg="modSp add mod">
        <pc:chgData name="Cristina" userId="a7deaa94-27fa-4381-b313-ee83126f3c73" providerId="ADAL" clId="{4B64CE63-88A9-428D-BECE-1C38778223D7}" dt="2022-03-03T13:35:13.486" v="285" actId="1076"/>
        <pc:sldMkLst>
          <pc:docMk/>
          <pc:sldMk cId="3338459245" sldId="315"/>
        </pc:sldMkLst>
        <pc:spChg chg="mod">
          <ac:chgData name="Cristina" userId="a7deaa94-27fa-4381-b313-ee83126f3c73" providerId="ADAL" clId="{4B64CE63-88A9-428D-BECE-1C38778223D7}" dt="2022-03-03T13:35:13.486" v="285" actId="1076"/>
          <ac:spMkLst>
            <pc:docMk/>
            <pc:sldMk cId="3338459245" sldId="315"/>
            <ac:spMk id="3" creationId="{AD046DAB-250E-41CC-842E-3B33C150E3F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F54FD-C9F5-4868-9A65-31ACC1145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F5C1AF-71B4-4BBA-8B6D-FE2A9C90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F519E6-7753-400D-B669-573F37835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C61309-5561-456A-8DE3-51685A037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4ABCB7-E711-456C-8E3E-A5030A6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40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D2869-DD9D-4D81-94A9-380B6B2C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1B8630-67E0-4C1F-B03F-C87B12151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8DFD0F-3FDE-4F99-990C-77AF3AC9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A88903-6091-4707-B612-F920DE3E9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51EDD6-7C51-4C13-9DFA-A2C01081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91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16F8D2-7A06-4920-BF62-6E9D917EE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300982-A3A3-406D-9A9F-B9CFE895A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04821D-F178-4D37-B622-9DF64E46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208836-E0F6-4BFA-97CC-7F5F03C2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F1E0D3-B4BF-4AFB-8F33-CEF3B47F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74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0199E-3EC4-41BB-B4A7-C506BEF2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EA8040-C0D4-4136-A4DD-86DED43D0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AC650F-CF9A-40C0-8E4C-2E940159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048F3F-8ACB-41AC-91C2-CC549AF5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CDC9FF-C78A-4D67-B131-3499EA3A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69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D8A7E-5F6A-4DF9-B414-74C017382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A42AEA-46AF-4F7C-A141-4B9CE46D0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0FB028-8A6E-4B61-A78B-659D83CF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972218-D1C1-4A89-9205-A6360230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D68EE8-C94A-446E-A78F-158EFD67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789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2A893-8694-45B8-80D4-8AF673D6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C92CB3-6CC9-46F4-8FE1-3F3FD8088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8B3D76-667E-48DE-9E15-CEA289B7E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32C50F-16DD-434A-AAD7-2DD41AE0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8EDC9F-EF88-41B1-B421-0CB8D3C2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2DD455-B37E-4E82-BB9C-A93ACF41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99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0904C-F994-4043-93CE-166756D4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551105-C265-4C8A-82DE-FE560C742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C6F17A-3769-4DB7-BC61-D8B4685E1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1658CD2-288F-4633-A94B-5DCAE5CC4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1E42827-E1C2-4B38-AB76-8438EA44D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EF2BFFC-B066-4EEE-A2D0-717CA1DB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A1CE2DA-0985-45B7-8762-84BA6A5F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33881DB-97F4-4F33-92B2-37F82604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26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40493-F448-48F4-BDAD-13B4F2A5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6720BE-75F6-40CF-8142-CDBBCBD9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782418F-8A4F-4075-BFDA-05EA7DBF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39864B-B5D6-4706-8AA8-BD64D94B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8A7E974-E14D-4D19-903F-E5B7C46A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F099C5-5D6A-43D0-8D34-D9A1EA66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9CD11E1-E81E-4817-9C00-1482572F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00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C506C-384C-400C-BF02-9A08AB66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A57943-CC84-427F-9698-703D2F699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FFF7F3-CAA4-47C8-8888-1B6236179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68CB02-8629-4E0C-8A5D-766F33D8D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E85358-CD91-4702-8747-B6FB712D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037EC9-738B-4268-B3FF-0BB086B9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049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749AF-E10B-4D6A-870A-0125BE4D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3E1507-E510-44B4-B310-1B47DAAEB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ECEB82-F33A-4D91-8581-C2FBEDA80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A9AE76-5898-4130-974E-DF7A298C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D79D92-62E0-49EA-B71C-9C8791F4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8F7E73-0E86-457F-8A3E-C1C49E15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28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5184681-06C5-4076-97D7-11FB91DC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24BA79-4FC7-4EFC-8A47-781E9A03D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A60EE1-57E4-48DC-B3B2-27BC19C1E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6ECC5-114B-4948-88C4-A5D6BA35E73D}" type="datetimeFigureOut">
              <a:rPr lang="pt-BR" smtClean="0"/>
              <a:t>03/03/2022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447F08-B243-4F25-AE9D-DF10FC36C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526B4C-B0C3-45EB-9DB5-E48AF729E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12667-EAAA-49BB-B603-B8A41F0846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64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31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104993" y="1519743"/>
            <a:ext cx="46771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Satanás então usou uma estratégia indireta a de colocar em xeque a interpretação da palavra de Deus. Ele tentou levar nossos primeiros pais a duvidar acerca da maneira que eles haviam entendido a ordem divina.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1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999889" y="1246474"/>
            <a:ext cx="46771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Veja o que a bíblia menciona em Genesis 3:1 “Mas a serpente, mais astuta que todos os animais selvagens que o Senhor Deus tinha feito, disse à mulher: — É verdade que Deus disse: "Não comam do fruto de nenhuma árvore do jardim"?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72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999889" y="1866584"/>
            <a:ext cx="46771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Veja o que satanás está fazendo: ele está insinuando que a interpretação da palavra de Deus está errada. Não é por acaso a mesma estratégia que ele usa hoje?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73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978869" y="1425149"/>
            <a:ext cx="46771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“Então a serpente disse à mulher:  É certo que vocês não morrerão. Porque Deus sabe que, no dia em que dele comerem, os olhos de vocês se abrirão e, como Deus, vocês serão conhecedores do bem e do mal. Gen. 3:4,5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53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262649" y="2590470"/>
            <a:ext cx="4466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Materialismo, Evolucionismo e Ateísmo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84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6989379" y="1150553"/>
            <a:ext cx="49083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inimigo de Deus não tinha poder para enganar nossos primeiros pais com algumas filosofias que ele usa hoje: materialismo, evolucionismo a ateísmo. Ele decide confrontar a Base onde adão e Eva construíram sua cosmovisão de mundo: a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986665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6913179" y="2665393"/>
            <a:ext cx="4908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Vejamos o que diz cada uma dessas filosofias</a:t>
            </a:r>
            <a:endParaRPr lang="pt-BR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26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346732" y="1865256"/>
            <a:ext cx="42356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materialismo é uma das maiores religiões mundiais. Ele tem milhares de adeptos e seguidores que usam suas bandeiras de cartões de credito como moeda de troca.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2636BC-C9A2-4947-B51C-67356CB21CBB}"/>
              </a:ext>
            </a:extLst>
          </p:cNvPr>
          <p:cNvSpPr txBox="1"/>
          <p:nvPr/>
        </p:nvSpPr>
        <p:spPr>
          <a:xfrm>
            <a:off x="1350581" y="2905780"/>
            <a:ext cx="423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MATERIALISMO</a:t>
            </a:r>
          </a:p>
        </p:txBody>
      </p:sp>
    </p:spTree>
    <p:extLst>
      <p:ext uri="{BB962C8B-B14F-4D97-AF65-F5344CB8AC3E}">
        <p14:creationId xmlns:p14="http://schemas.microsoft.com/office/powerpoint/2010/main" val="4019010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6794282" y="520512"/>
            <a:ext cx="480716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Sintomas:</a:t>
            </a:r>
          </a:p>
          <a:p>
            <a:pPr algn="ctr"/>
            <a:r>
              <a:rPr lang="pt-BR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Shopaholic</a:t>
            </a: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Comprador compulsivo. Compra mesmo que nunca venha a usar.</a:t>
            </a:r>
          </a:p>
          <a:p>
            <a:pPr algn="ctr"/>
            <a:endParaRPr lang="pt-BR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Possuidor desmesurado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pessoa cujo acúmulo e retenção o levam a ter tantos bens que chega a ser incapaz de usufrui-los.</a:t>
            </a:r>
          </a:p>
          <a:p>
            <a:pPr algn="ctr"/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Uso ostentatório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 pessoa compra um bem não tanto porque precise de sua utilização, mas pelo significado cultural e ostentação que lhe trará. 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2636BC-C9A2-4947-B51C-67356CB21CBB}"/>
              </a:ext>
            </a:extLst>
          </p:cNvPr>
          <p:cNvSpPr txBox="1"/>
          <p:nvPr/>
        </p:nvSpPr>
        <p:spPr>
          <a:xfrm>
            <a:off x="1350581" y="2905780"/>
            <a:ext cx="423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MATERIALISMO</a:t>
            </a:r>
          </a:p>
        </p:txBody>
      </p:sp>
    </p:spTree>
    <p:extLst>
      <p:ext uri="{BB962C8B-B14F-4D97-AF65-F5344CB8AC3E}">
        <p14:creationId xmlns:p14="http://schemas.microsoft.com/office/powerpoint/2010/main" val="588770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073462" y="1865256"/>
            <a:ext cx="47191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Talvez seja difícil pontuar a quantidades de pessoas que são dependentes do consumismo como “religião”.</a:t>
            </a:r>
          </a:p>
        </p:txBody>
      </p:sp>
    </p:spTree>
    <p:extLst>
      <p:ext uri="{BB962C8B-B14F-4D97-AF65-F5344CB8AC3E}">
        <p14:creationId xmlns:p14="http://schemas.microsoft.com/office/powerpoint/2010/main" val="945856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983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147034" y="1995978"/>
            <a:ext cx="4466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verdade é que este tipo de engano do inimigo leva, todos os dias, milhares e milhares de pessoas à ruina, desespero, dividas, depressão e falsas expectativas.</a:t>
            </a:r>
          </a:p>
        </p:txBody>
      </p:sp>
    </p:spTree>
    <p:extLst>
      <p:ext uri="{BB962C8B-B14F-4D97-AF65-F5344CB8AC3E}">
        <p14:creationId xmlns:p14="http://schemas.microsoft.com/office/powerpoint/2010/main" val="1471790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147034" y="2243628"/>
            <a:ext cx="4466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Quando Cristo não é o centro da vida, é muito fácil para as pessoas buscarem satisfazer esse vazio através dos bens de consumo.</a:t>
            </a:r>
          </a:p>
        </p:txBody>
      </p:sp>
    </p:spTree>
    <p:extLst>
      <p:ext uri="{BB962C8B-B14F-4D97-AF65-F5344CB8AC3E}">
        <p14:creationId xmlns:p14="http://schemas.microsoft.com/office/powerpoint/2010/main" val="2202513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166084" y="1443841"/>
            <a:ext cx="4466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Felizmente, esse engano é completamente inócuo diante do nossos primeiros pais. Adão e Eva sabiam que todos os bens dados a eles eram completamente necessários para sua subsistência.</a:t>
            </a:r>
            <a:endParaRPr lang="pt-BR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15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6739103" y="1312806"/>
            <a:ext cx="51822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evolucionismo é uma corrente filosófica que afirma que a aparição das espécies vivas sobre a terra se deve a um sem número de fatores genéticos, ambientais, </a:t>
            </a:r>
            <a:r>
              <a:rPr lang="pt-BR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mutacionais</a:t>
            </a:r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derivacionais, tendo como base a seleção natural das espécies e que advém de processos de milhares de anos.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C8D0763-439C-4CAB-8289-AEA03F6907BD}"/>
              </a:ext>
            </a:extLst>
          </p:cNvPr>
          <p:cNvSpPr txBox="1"/>
          <p:nvPr/>
        </p:nvSpPr>
        <p:spPr>
          <a:xfrm>
            <a:off x="1350581" y="2905780"/>
            <a:ext cx="423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EVOLUCIONISMO</a:t>
            </a:r>
          </a:p>
        </p:txBody>
      </p:sp>
    </p:spTree>
    <p:extLst>
      <p:ext uri="{BB962C8B-B14F-4D97-AF65-F5344CB8AC3E}">
        <p14:creationId xmlns:p14="http://schemas.microsoft.com/office/powerpoint/2010/main" val="2602824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104992" y="950856"/>
            <a:ext cx="44668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tipo de engano que hoje atinge milhões de pessoas no mundo, não fazia o menor sentido para nossos primeiros pais. Adão e Eva sabiam que o ato criador não havia acontecido em milhões de anos, mas sim numa semana literal de 24 horas. </a:t>
            </a:r>
          </a:p>
        </p:txBody>
      </p:sp>
    </p:spTree>
    <p:extLst>
      <p:ext uri="{BB962C8B-B14F-4D97-AF65-F5344CB8AC3E}">
        <p14:creationId xmlns:p14="http://schemas.microsoft.com/office/powerpoint/2010/main" val="225747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6743700" y="966103"/>
            <a:ext cx="4933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termo </a:t>
            </a:r>
            <a:r>
              <a:rPr lang="pt-BR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atheos</a:t>
            </a: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literalmente, “sem Deus” é uma definição básica que resume o pensamento crítico contra a religião, e o ceticismo contra qualquer crença que estabeleça a adoração de um Deus. </a:t>
            </a:r>
          </a:p>
          <a:p>
            <a:pPr algn="ctr"/>
            <a:endParaRPr lang="pt-BR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palavra passou a indicar de forma mais direta pessoas que não acreditavam em deuses no século V a.C., adquirindo definições como "cortar relações com os deuses" ou "negar os deuses".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C8D0763-439C-4CAB-8289-AEA03F6907BD}"/>
              </a:ext>
            </a:extLst>
          </p:cNvPr>
          <p:cNvSpPr txBox="1"/>
          <p:nvPr/>
        </p:nvSpPr>
        <p:spPr>
          <a:xfrm>
            <a:off x="1350581" y="2905780"/>
            <a:ext cx="423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ATEÍSMO</a:t>
            </a:r>
          </a:p>
        </p:txBody>
      </p:sp>
    </p:spTree>
    <p:extLst>
      <p:ext uri="{BB962C8B-B14F-4D97-AF65-F5344CB8AC3E}">
        <p14:creationId xmlns:p14="http://schemas.microsoft.com/office/powerpoint/2010/main" val="3703505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6952592" y="1124278"/>
            <a:ext cx="48965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Hoje existem milhares de pessoas que seguem esta linha de pensamento e que não adoram ao Deus Criador.</a:t>
            </a:r>
          </a:p>
          <a:p>
            <a:pPr algn="ctr"/>
            <a:endParaRPr lang="pt-BR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Felizmente este argumento também era inócuo para nossos primeiros Pais. Adão e Eva presenciaram a ação criadora de Deus em primeira mão.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C8D0763-439C-4CAB-8289-AEA03F6907BD}"/>
              </a:ext>
            </a:extLst>
          </p:cNvPr>
          <p:cNvSpPr txBox="1"/>
          <p:nvPr/>
        </p:nvSpPr>
        <p:spPr>
          <a:xfrm>
            <a:off x="1350581" y="2905780"/>
            <a:ext cx="423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ATEÍSMO</a:t>
            </a:r>
          </a:p>
        </p:txBody>
      </p:sp>
    </p:spTree>
    <p:extLst>
      <p:ext uri="{BB962C8B-B14F-4D97-AF65-F5344CB8AC3E}">
        <p14:creationId xmlns:p14="http://schemas.microsoft.com/office/powerpoint/2010/main" val="2417486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262649" y="2590470"/>
            <a:ext cx="4466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verdadeiro Fundamento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98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6989379" y="1150553"/>
            <a:ext cx="44143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Nos dias de hoje precisamos retornar à palavra de Deus e aos testemunhos escritos por Ellen White. </a:t>
            </a:r>
          </a:p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luz maior iluminando nosso lar, nossa família, a educação de nossos filhos, nossos conceitos a respeito da vida nesta terra como preparação para a eternidade. </a:t>
            </a:r>
          </a:p>
        </p:txBody>
      </p:sp>
    </p:spTree>
    <p:extLst>
      <p:ext uri="{BB962C8B-B14F-4D97-AF65-F5344CB8AC3E}">
        <p14:creationId xmlns:p14="http://schemas.microsoft.com/office/powerpoint/2010/main" val="1733759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231117" y="2369753"/>
            <a:ext cx="44143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a luz menor, ampliando os conceitos de maneira prática de tal maneira que nos levem de volta à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147275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AD87AE4-B033-4190-82D6-7D1B7C401A32}"/>
              </a:ext>
            </a:extLst>
          </p:cNvPr>
          <p:cNvSpPr txBox="1"/>
          <p:nvPr/>
        </p:nvSpPr>
        <p:spPr>
          <a:xfrm>
            <a:off x="7041931" y="2097596"/>
            <a:ext cx="5013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F380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Gênesis 2:16-17 Gênesis 3:1, 4-5</a:t>
            </a:r>
            <a:endParaRPr lang="pt-BR" sz="4800" b="1" dirty="0">
              <a:solidFill>
                <a:srgbClr val="F3802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51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136524" y="1444842"/>
            <a:ext cx="44143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Hoje existe um ataque aberto contra a palavra de Deus, passando a ideia de que, aquele que acredita na bíblia, é fundamentalista, e não está aberto a outras fontes de sabedoria. Este é o mesmo engano que satanás ofereceu a nossos primeiros pais. </a:t>
            </a:r>
          </a:p>
        </p:txBody>
      </p:sp>
    </p:spTree>
    <p:extLst>
      <p:ext uri="{BB962C8B-B14F-4D97-AF65-F5344CB8AC3E}">
        <p14:creationId xmlns:p14="http://schemas.microsoft.com/office/powerpoint/2010/main" val="3095432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6884276" y="1003407"/>
            <a:ext cx="47611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Quando os Testemunhos, nos quais se acreditava anteriormente, são postos em dúvida e rejeitados, Satanás sabe que as pessoas enganadas não pararão aí; e ele redobra os seus esforços até lançá-las em rebelião aberta, que se torne irremediável e termine em destruição.</a:t>
            </a:r>
          </a:p>
        </p:txBody>
      </p:sp>
    </p:spTree>
    <p:extLst>
      <p:ext uri="{BB962C8B-B14F-4D97-AF65-F5344CB8AC3E}">
        <p14:creationId xmlns:p14="http://schemas.microsoft.com/office/powerpoint/2010/main" val="1396043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074776" y="2260707"/>
            <a:ext cx="4761186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Precisamos ser fortalecidos na palavra de Deus em todos os aspectos da nossa vida: 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57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D046DAB-250E-41CC-842E-3B33C150E3F4}"/>
              </a:ext>
            </a:extLst>
          </p:cNvPr>
          <p:cNvSpPr txBox="1"/>
          <p:nvPr/>
        </p:nvSpPr>
        <p:spPr>
          <a:xfrm>
            <a:off x="7265276" y="924083"/>
            <a:ext cx="4761186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 redes sociais;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família e igreja;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fidelidade matrimonial;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pureza sexual;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 finanças;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relação com a comunidade;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LcParenR"/>
            </a:pPr>
            <a:r>
              <a:rPr lang="pt-B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preparação para a volta de Jesus.</a:t>
            </a:r>
            <a:endParaRPr lang="pt-BR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59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741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AD87AE4-B033-4190-82D6-7D1B7C401A32}"/>
              </a:ext>
            </a:extLst>
          </p:cNvPr>
          <p:cNvSpPr txBox="1"/>
          <p:nvPr/>
        </p:nvSpPr>
        <p:spPr>
          <a:xfrm>
            <a:off x="6984781" y="1443841"/>
            <a:ext cx="50134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Hoje vivemos tempos difíceis e de muita polarização onde as pessoas questionam verdades fundamentais acerca de casamento, sexualidade, paternidade, descanso semanal, valores bíblicos-cristãos, entre outros.</a:t>
            </a:r>
            <a:endParaRPr lang="pt-BR" sz="2800" b="1" dirty="0">
              <a:solidFill>
                <a:srgbClr val="F3802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42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AD87AE4-B033-4190-82D6-7D1B7C401A32}"/>
              </a:ext>
            </a:extLst>
          </p:cNvPr>
          <p:cNvSpPr txBox="1"/>
          <p:nvPr/>
        </p:nvSpPr>
        <p:spPr>
          <a:xfrm>
            <a:off x="6953251" y="1861572"/>
            <a:ext cx="47815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Sobre qual base você está construindo sua família?</a:t>
            </a:r>
          </a:p>
          <a:p>
            <a:pPr algn="ctr"/>
            <a:endParaRPr lang="pt-BR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Sobre qual base você está ensinando valores a seus filhos? </a:t>
            </a:r>
          </a:p>
          <a:p>
            <a:pPr algn="ctr"/>
            <a:endParaRPr lang="pt-BR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Onde está seu prumo? </a:t>
            </a:r>
            <a:endParaRPr lang="pt-BR" sz="2800" b="1" dirty="0">
              <a:solidFill>
                <a:srgbClr val="F3802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33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8E5D476-3FA8-4439-B9FE-373BA3714BF4}"/>
              </a:ext>
            </a:extLst>
          </p:cNvPr>
          <p:cNvSpPr txBox="1"/>
          <p:nvPr/>
        </p:nvSpPr>
        <p:spPr>
          <a:xfrm>
            <a:off x="7179451" y="1687907"/>
            <a:ext cx="446689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Palavra de Deus como Base e a reinterpretação como ameaça (Gen. 2: 15-17) </a:t>
            </a:r>
            <a:endParaRPr lang="pt-BR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4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885161" y="2255467"/>
            <a:ext cx="4959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Senhor Deus tomou o homem e o colocou no jardim do Éden para o cultivar e o guardar.</a:t>
            </a:r>
          </a:p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o Senhor Deus ordenou ao homem</a:t>
            </a:r>
          </a:p>
        </p:txBody>
      </p:sp>
    </p:spTree>
    <p:extLst>
      <p:ext uri="{BB962C8B-B14F-4D97-AF65-F5344CB8AC3E}">
        <p14:creationId xmlns:p14="http://schemas.microsoft.com/office/powerpoint/2010/main" val="331847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6986324" y="1592001"/>
            <a:ext cx="48056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 De toda árvore do jardim você pode comer livremente,</a:t>
            </a:r>
          </a:p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Mas, da árvore do conhecimento do bem e do mal você não deve comer; porque, no dia em que dela comer, você certamente morrerá.</a:t>
            </a:r>
          </a:p>
        </p:txBody>
      </p:sp>
    </p:spTree>
    <p:extLst>
      <p:ext uri="{BB962C8B-B14F-4D97-AF65-F5344CB8AC3E}">
        <p14:creationId xmlns:p14="http://schemas.microsoft.com/office/powerpoint/2010/main" val="2128012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135AA2D-77B7-4279-B703-8CB928466F3E}"/>
              </a:ext>
            </a:extLst>
          </p:cNvPr>
          <p:cNvSpPr txBox="1"/>
          <p:nvPr/>
        </p:nvSpPr>
        <p:spPr>
          <a:xfrm>
            <a:off x="7104993" y="1519743"/>
            <a:ext cx="46771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Adão e Eva já conheciam o bem e eram felizes servindo a seu Criador. A vida eterna estava garantida se tão somente se mantivessem fieis à palavra do seu Senhor. A palavra de Deus era a base da vida eterna de Adão e Eva.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88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1066</Words>
  <Application>Microsoft Office PowerPoint</Application>
  <PresentationFormat>Widescreen</PresentationFormat>
  <Paragraphs>58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Fabio Bergamo</dc:creator>
  <cp:lastModifiedBy>Cristina</cp:lastModifiedBy>
  <cp:revision>7</cp:revision>
  <dcterms:created xsi:type="dcterms:W3CDTF">2022-02-15T22:44:14Z</dcterms:created>
  <dcterms:modified xsi:type="dcterms:W3CDTF">2022-03-03T13:35:16Z</dcterms:modified>
</cp:coreProperties>
</file>