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346" r:id="rId5"/>
    <p:sldId id="354" r:id="rId6"/>
    <p:sldId id="348" r:id="rId7"/>
    <p:sldId id="349" r:id="rId8"/>
    <p:sldId id="347" r:id="rId9"/>
    <p:sldId id="308" r:id="rId10"/>
    <p:sldId id="355" r:id="rId11"/>
    <p:sldId id="356" r:id="rId12"/>
    <p:sldId id="357" r:id="rId13"/>
    <p:sldId id="358" r:id="rId14"/>
    <p:sldId id="359" r:id="rId15"/>
    <p:sldId id="360" r:id="rId16"/>
    <p:sldId id="350" r:id="rId17"/>
    <p:sldId id="340" r:id="rId18"/>
    <p:sldId id="261" r:id="rId19"/>
    <p:sldId id="361" r:id="rId20"/>
    <p:sldId id="351" r:id="rId21"/>
    <p:sldId id="362" r:id="rId22"/>
    <p:sldId id="363" r:id="rId23"/>
    <p:sldId id="326" r:id="rId24"/>
    <p:sldId id="338" r:id="rId25"/>
    <p:sldId id="341" r:id="rId26"/>
    <p:sldId id="293" r:id="rId27"/>
    <p:sldId id="327" r:id="rId28"/>
    <p:sldId id="353" r:id="rId29"/>
    <p:sldId id="364" r:id="rId30"/>
    <p:sldId id="342" r:id="rId31"/>
    <p:sldId id="344" r:id="rId32"/>
    <p:sldId id="345" r:id="rId33"/>
    <p:sldId id="365" r:id="rId34"/>
    <p:sldId id="282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DA3D"/>
    <a:srgbClr val="DA8900"/>
    <a:srgbClr val="5CA2DB"/>
    <a:srgbClr val="713FC7"/>
    <a:srgbClr val="9C3EC8"/>
    <a:srgbClr val="7EB833"/>
    <a:srgbClr val="D08200"/>
    <a:srgbClr val="4F8CBD"/>
    <a:srgbClr val="5394C7"/>
    <a:srgbClr val="683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A24B5-A489-48AC-BB69-A5B5946A79E5}" v="3" dt="2022-03-03T18:47:13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" userId="a7deaa94-27fa-4381-b313-ee83126f3c73" providerId="ADAL" clId="{F38A24B5-A489-48AC-BB69-A5B5946A79E5}"/>
    <pc:docChg chg="custSel addSld delSld modSld">
      <pc:chgData name="Cristina" userId="a7deaa94-27fa-4381-b313-ee83126f3c73" providerId="ADAL" clId="{F38A24B5-A489-48AC-BB69-A5B5946A79E5}" dt="2022-03-03T20:58:07.093" v="421" actId="120"/>
      <pc:docMkLst>
        <pc:docMk/>
      </pc:docMkLst>
      <pc:sldChg chg="modSp mod">
        <pc:chgData name="Cristina" userId="a7deaa94-27fa-4381-b313-ee83126f3c73" providerId="ADAL" clId="{F38A24B5-A489-48AC-BB69-A5B5946A79E5}" dt="2022-03-03T18:52:25.246" v="321" actId="20577"/>
        <pc:sldMkLst>
          <pc:docMk/>
          <pc:sldMk cId="1515348364" sldId="261"/>
        </pc:sldMkLst>
        <pc:spChg chg="mod">
          <ac:chgData name="Cristina" userId="a7deaa94-27fa-4381-b313-ee83126f3c73" providerId="ADAL" clId="{F38A24B5-A489-48AC-BB69-A5B5946A79E5}" dt="2022-03-03T18:52:25.246" v="321" actId="20577"/>
          <ac:spMkLst>
            <pc:docMk/>
            <pc:sldMk cId="1515348364" sldId="261"/>
            <ac:spMk id="3" creationId="{D8E5D476-3FA8-4439-B9FE-373BA3714BF4}"/>
          </ac:spMkLst>
        </pc:spChg>
      </pc:sldChg>
      <pc:sldChg chg="modSp mod">
        <pc:chgData name="Cristina" userId="a7deaa94-27fa-4381-b313-ee83126f3c73" providerId="ADAL" clId="{F38A24B5-A489-48AC-BB69-A5B5946A79E5}" dt="2022-03-03T19:36:25.794" v="385" actId="20577"/>
        <pc:sldMkLst>
          <pc:docMk/>
          <pc:sldMk cId="3318470763" sldId="293"/>
        </pc:sldMkLst>
        <pc:spChg chg="mod">
          <ac:chgData name="Cristina" userId="a7deaa94-27fa-4381-b313-ee83126f3c73" providerId="ADAL" clId="{F38A24B5-A489-48AC-BB69-A5B5946A79E5}" dt="2022-03-03T19:36:25.794" v="385" actId="20577"/>
          <ac:spMkLst>
            <pc:docMk/>
            <pc:sldMk cId="3318470763" sldId="293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F38A24B5-A489-48AC-BB69-A5B5946A79E5}" dt="2022-03-03T19:34:13.474" v="384" actId="20577"/>
        <pc:sldMkLst>
          <pc:docMk/>
          <pc:sldMk cId="687526286" sldId="326"/>
        </pc:sldMkLst>
        <pc:spChg chg="mod">
          <ac:chgData name="Cristina" userId="a7deaa94-27fa-4381-b313-ee83126f3c73" providerId="ADAL" clId="{F38A24B5-A489-48AC-BB69-A5B5946A79E5}" dt="2022-03-03T19:34:13.474" v="384" actId="20577"/>
          <ac:spMkLst>
            <pc:docMk/>
            <pc:sldMk cId="687526286" sldId="326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F38A24B5-A489-48AC-BB69-A5B5946A79E5}" dt="2022-03-03T19:39:59.336" v="394" actId="20577"/>
        <pc:sldMkLst>
          <pc:docMk/>
          <pc:sldMk cId="3569816963" sldId="342"/>
        </pc:sldMkLst>
        <pc:spChg chg="mod">
          <ac:chgData name="Cristina" userId="a7deaa94-27fa-4381-b313-ee83126f3c73" providerId="ADAL" clId="{F38A24B5-A489-48AC-BB69-A5B5946A79E5}" dt="2022-03-03T19:39:59.336" v="394" actId="20577"/>
          <ac:spMkLst>
            <pc:docMk/>
            <pc:sldMk cId="3569816963" sldId="342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F38A24B5-A489-48AC-BB69-A5B5946A79E5}" dt="2022-03-03T19:41:30.325" v="396" actId="20577"/>
        <pc:sldMkLst>
          <pc:docMk/>
          <pc:sldMk cId="3711710721" sldId="344"/>
        </pc:sldMkLst>
        <pc:spChg chg="mod">
          <ac:chgData name="Cristina" userId="a7deaa94-27fa-4381-b313-ee83126f3c73" providerId="ADAL" clId="{F38A24B5-A489-48AC-BB69-A5B5946A79E5}" dt="2022-03-03T19:41:30.325" v="396" actId="20577"/>
          <ac:spMkLst>
            <pc:docMk/>
            <pc:sldMk cId="3711710721" sldId="344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F38A24B5-A489-48AC-BB69-A5B5946A79E5}" dt="2022-03-03T18:27:17.228" v="0" actId="20577"/>
        <pc:sldMkLst>
          <pc:docMk/>
          <pc:sldMk cId="471847015" sldId="346"/>
        </pc:sldMkLst>
        <pc:spChg chg="mod">
          <ac:chgData name="Cristina" userId="a7deaa94-27fa-4381-b313-ee83126f3c73" providerId="ADAL" clId="{F38A24B5-A489-48AC-BB69-A5B5946A79E5}" dt="2022-03-03T18:27:17.228" v="0" actId="20577"/>
          <ac:spMkLst>
            <pc:docMk/>
            <pc:sldMk cId="471847015" sldId="346"/>
            <ac:spMk id="3" creationId="{D8E5D476-3FA8-4439-B9FE-373BA3714BF4}"/>
          </ac:spMkLst>
        </pc:spChg>
      </pc:sldChg>
      <pc:sldChg chg="modSp mod">
        <pc:chgData name="Cristina" userId="a7deaa94-27fa-4381-b313-ee83126f3c73" providerId="ADAL" clId="{F38A24B5-A489-48AC-BB69-A5B5946A79E5}" dt="2022-03-03T18:31:48.697" v="40" actId="20577"/>
        <pc:sldMkLst>
          <pc:docMk/>
          <pc:sldMk cId="2090898256" sldId="347"/>
        </pc:sldMkLst>
        <pc:spChg chg="mod">
          <ac:chgData name="Cristina" userId="a7deaa94-27fa-4381-b313-ee83126f3c73" providerId="ADAL" clId="{F38A24B5-A489-48AC-BB69-A5B5946A79E5}" dt="2022-03-03T18:31:48.697" v="40" actId="20577"/>
          <ac:spMkLst>
            <pc:docMk/>
            <pc:sldMk cId="2090898256" sldId="347"/>
            <ac:spMk id="3" creationId="{D8E5D476-3FA8-4439-B9FE-373BA3714BF4}"/>
          </ac:spMkLst>
        </pc:spChg>
      </pc:sldChg>
      <pc:sldChg chg="addSp modSp mod">
        <pc:chgData name="Cristina" userId="a7deaa94-27fa-4381-b313-ee83126f3c73" providerId="ADAL" clId="{F38A24B5-A489-48AC-BB69-A5B5946A79E5}" dt="2022-03-03T18:30:54.356" v="38" actId="1076"/>
        <pc:sldMkLst>
          <pc:docMk/>
          <pc:sldMk cId="1061624337" sldId="348"/>
        </pc:sldMkLst>
        <pc:spChg chg="add mod">
          <ac:chgData name="Cristina" userId="a7deaa94-27fa-4381-b313-ee83126f3c73" providerId="ADAL" clId="{F38A24B5-A489-48AC-BB69-A5B5946A79E5}" dt="2022-03-03T18:30:54.356" v="38" actId="1076"/>
          <ac:spMkLst>
            <pc:docMk/>
            <pc:sldMk cId="1061624337" sldId="348"/>
            <ac:spMk id="2" creationId="{2C8590F4-503B-4E35-896A-65942E6E0B78}"/>
          </ac:spMkLst>
        </pc:spChg>
      </pc:sldChg>
      <pc:sldChg chg="modSp mod">
        <pc:chgData name="Cristina" userId="a7deaa94-27fa-4381-b313-ee83126f3c73" providerId="ADAL" clId="{F38A24B5-A489-48AC-BB69-A5B5946A79E5}" dt="2022-03-03T18:32:53.213" v="71" actId="20577"/>
        <pc:sldMkLst>
          <pc:docMk/>
          <pc:sldMk cId="1821091633" sldId="349"/>
        </pc:sldMkLst>
        <pc:spChg chg="mod">
          <ac:chgData name="Cristina" userId="a7deaa94-27fa-4381-b313-ee83126f3c73" providerId="ADAL" clId="{F38A24B5-A489-48AC-BB69-A5B5946A79E5}" dt="2022-03-03T18:32:53.213" v="71" actId="20577"/>
          <ac:spMkLst>
            <pc:docMk/>
            <pc:sldMk cId="1821091633" sldId="349"/>
            <ac:spMk id="3" creationId="{D8E5D476-3FA8-4439-B9FE-373BA3714BF4}"/>
          </ac:spMkLst>
        </pc:spChg>
      </pc:sldChg>
      <pc:sldChg chg="addSp modSp mod">
        <pc:chgData name="Cristina" userId="a7deaa94-27fa-4381-b313-ee83126f3c73" providerId="ADAL" clId="{F38A24B5-A489-48AC-BB69-A5B5946A79E5}" dt="2022-03-03T18:50:59.613" v="316" actId="122"/>
        <pc:sldMkLst>
          <pc:docMk/>
          <pc:sldMk cId="3967431807" sldId="350"/>
        </pc:sldMkLst>
        <pc:spChg chg="add mod">
          <ac:chgData name="Cristina" userId="a7deaa94-27fa-4381-b313-ee83126f3c73" providerId="ADAL" clId="{F38A24B5-A489-48AC-BB69-A5B5946A79E5}" dt="2022-03-03T18:47:49.758" v="299" actId="1076"/>
          <ac:spMkLst>
            <pc:docMk/>
            <pc:sldMk cId="3967431807" sldId="350"/>
            <ac:spMk id="2" creationId="{336CA26A-9D40-4B1B-86C1-BB850F246258}"/>
          </ac:spMkLst>
        </pc:spChg>
        <pc:spChg chg="mod">
          <ac:chgData name="Cristina" userId="a7deaa94-27fa-4381-b313-ee83126f3c73" providerId="ADAL" clId="{F38A24B5-A489-48AC-BB69-A5B5946A79E5}" dt="2022-03-03T18:50:59.613" v="316" actId="122"/>
          <ac:spMkLst>
            <pc:docMk/>
            <pc:sldMk cId="3967431807" sldId="350"/>
            <ac:spMk id="3" creationId="{D8E5D476-3FA8-4439-B9FE-373BA3714BF4}"/>
          </ac:spMkLst>
        </pc:spChg>
      </pc:sldChg>
      <pc:sldChg chg="modSp mod">
        <pc:chgData name="Cristina" userId="a7deaa94-27fa-4381-b313-ee83126f3c73" providerId="ADAL" clId="{F38A24B5-A489-48AC-BB69-A5B5946A79E5}" dt="2022-03-03T19:21:55.110" v="333" actId="313"/>
        <pc:sldMkLst>
          <pc:docMk/>
          <pc:sldMk cId="3419309051" sldId="351"/>
        </pc:sldMkLst>
        <pc:spChg chg="mod">
          <ac:chgData name="Cristina" userId="a7deaa94-27fa-4381-b313-ee83126f3c73" providerId="ADAL" clId="{F38A24B5-A489-48AC-BB69-A5B5946A79E5}" dt="2022-03-03T19:21:55.110" v="333" actId="313"/>
          <ac:spMkLst>
            <pc:docMk/>
            <pc:sldMk cId="3419309051" sldId="351"/>
            <ac:spMk id="2" creationId="{7135AA2D-77B7-4279-B703-8CB928466F3E}"/>
          </ac:spMkLst>
        </pc:spChg>
      </pc:sldChg>
      <pc:sldChg chg="del">
        <pc:chgData name="Cristina" userId="a7deaa94-27fa-4381-b313-ee83126f3c73" providerId="ADAL" clId="{F38A24B5-A489-48AC-BB69-A5B5946A79E5}" dt="2022-03-03T19:30:24.202" v="375" actId="47"/>
        <pc:sldMkLst>
          <pc:docMk/>
          <pc:sldMk cId="3566579981" sldId="352"/>
        </pc:sldMkLst>
      </pc:sldChg>
      <pc:sldChg chg="modSp add mod">
        <pc:chgData name="Cristina" userId="a7deaa94-27fa-4381-b313-ee83126f3c73" providerId="ADAL" clId="{F38A24B5-A489-48AC-BB69-A5B5946A79E5}" dt="2022-03-03T18:28:43.131" v="7" actId="122"/>
        <pc:sldMkLst>
          <pc:docMk/>
          <pc:sldMk cId="484611756" sldId="354"/>
        </pc:sldMkLst>
        <pc:spChg chg="mod">
          <ac:chgData name="Cristina" userId="a7deaa94-27fa-4381-b313-ee83126f3c73" providerId="ADAL" clId="{F38A24B5-A489-48AC-BB69-A5B5946A79E5}" dt="2022-03-03T18:28:43.131" v="7" actId="122"/>
          <ac:spMkLst>
            <pc:docMk/>
            <pc:sldMk cId="484611756" sldId="354"/>
            <ac:spMk id="3" creationId="{D8E5D476-3FA8-4439-B9FE-373BA3714BF4}"/>
          </ac:spMkLst>
        </pc:spChg>
      </pc:sldChg>
      <pc:sldChg chg="addSp modSp add mod">
        <pc:chgData name="Cristina" userId="a7deaa94-27fa-4381-b313-ee83126f3c73" providerId="ADAL" clId="{F38A24B5-A489-48AC-BB69-A5B5946A79E5}" dt="2022-03-03T18:38:16.960" v="122" actId="1076"/>
        <pc:sldMkLst>
          <pc:docMk/>
          <pc:sldMk cId="3778946292" sldId="355"/>
        </pc:sldMkLst>
        <pc:spChg chg="add mod">
          <ac:chgData name="Cristina" userId="a7deaa94-27fa-4381-b313-ee83126f3c73" providerId="ADAL" clId="{F38A24B5-A489-48AC-BB69-A5B5946A79E5}" dt="2022-03-03T18:38:16.960" v="122" actId="1076"/>
          <ac:spMkLst>
            <pc:docMk/>
            <pc:sldMk cId="3778946292" sldId="355"/>
            <ac:spMk id="2" creationId="{0D330942-4233-4BAF-8B46-348B168857EF}"/>
          </ac:spMkLst>
        </pc:spChg>
        <pc:spChg chg="mod">
          <ac:chgData name="Cristina" userId="a7deaa94-27fa-4381-b313-ee83126f3c73" providerId="ADAL" clId="{F38A24B5-A489-48AC-BB69-A5B5946A79E5}" dt="2022-03-03T18:35:19.841" v="79" actId="1076"/>
          <ac:spMkLst>
            <pc:docMk/>
            <pc:sldMk cId="3778946292" sldId="355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18:40:13.217" v="130" actId="1076"/>
        <pc:sldMkLst>
          <pc:docMk/>
          <pc:sldMk cId="2145548679" sldId="356"/>
        </pc:sldMkLst>
        <pc:spChg chg="mod">
          <ac:chgData name="Cristina" userId="a7deaa94-27fa-4381-b313-ee83126f3c73" providerId="ADAL" clId="{F38A24B5-A489-48AC-BB69-A5B5946A79E5}" dt="2022-03-03T18:40:13.217" v="130" actId="1076"/>
          <ac:spMkLst>
            <pc:docMk/>
            <pc:sldMk cId="2145548679" sldId="356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20:58:07.093" v="421" actId="120"/>
        <pc:sldMkLst>
          <pc:docMk/>
          <pc:sldMk cId="1285987153" sldId="357"/>
        </pc:sldMkLst>
        <pc:spChg chg="mod">
          <ac:chgData name="Cristina" userId="a7deaa94-27fa-4381-b313-ee83126f3c73" providerId="ADAL" clId="{F38A24B5-A489-48AC-BB69-A5B5946A79E5}" dt="2022-03-03T20:58:07.093" v="421" actId="120"/>
          <ac:spMkLst>
            <pc:docMk/>
            <pc:sldMk cId="1285987153" sldId="357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18:42:50.864" v="148" actId="1076"/>
        <pc:sldMkLst>
          <pc:docMk/>
          <pc:sldMk cId="3167410537" sldId="358"/>
        </pc:sldMkLst>
        <pc:spChg chg="mod">
          <ac:chgData name="Cristina" userId="a7deaa94-27fa-4381-b313-ee83126f3c73" providerId="ADAL" clId="{F38A24B5-A489-48AC-BB69-A5B5946A79E5}" dt="2022-03-03T18:42:50.864" v="148" actId="1076"/>
          <ac:spMkLst>
            <pc:docMk/>
            <pc:sldMk cId="3167410537" sldId="358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18:44:00.007" v="156" actId="122"/>
        <pc:sldMkLst>
          <pc:docMk/>
          <pc:sldMk cId="1611716683" sldId="359"/>
        </pc:sldMkLst>
        <pc:spChg chg="mod">
          <ac:chgData name="Cristina" userId="a7deaa94-27fa-4381-b313-ee83126f3c73" providerId="ADAL" clId="{F38A24B5-A489-48AC-BB69-A5B5946A79E5}" dt="2022-03-03T18:44:00.007" v="156" actId="122"/>
          <ac:spMkLst>
            <pc:docMk/>
            <pc:sldMk cId="1611716683" sldId="359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18:46:24.134" v="293" actId="1076"/>
        <pc:sldMkLst>
          <pc:docMk/>
          <pc:sldMk cId="943682237" sldId="360"/>
        </pc:sldMkLst>
        <pc:spChg chg="mod">
          <ac:chgData name="Cristina" userId="a7deaa94-27fa-4381-b313-ee83126f3c73" providerId="ADAL" clId="{F38A24B5-A489-48AC-BB69-A5B5946A79E5}" dt="2022-03-03T18:46:24.134" v="293" actId="1076"/>
          <ac:spMkLst>
            <pc:docMk/>
            <pc:sldMk cId="943682237" sldId="360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18:58:46.098" v="328" actId="1076"/>
        <pc:sldMkLst>
          <pc:docMk/>
          <pc:sldMk cId="3940555343" sldId="361"/>
        </pc:sldMkLst>
        <pc:spChg chg="mod">
          <ac:chgData name="Cristina" userId="a7deaa94-27fa-4381-b313-ee83126f3c73" providerId="ADAL" clId="{F38A24B5-A489-48AC-BB69-A5B5946A79E5}" dt="2022-03-03T18:58:46.098" v="328" actId="1076"/>
          <ac:spMkLst>
            <pc:docMk/>
            <pc:sldMk cId="3940555343" sldId="361"/>
            <ac:spMk id="3" creationId="{D8E5D476-3FA8-4439-B9FE-373BA3714BF4}"/>
          </ac:spMkLst>
        </pc:spChg>
      </pc:sldChg>
      <pc:sldChg chg="modSp add mod">
        <pc:chgData name="Cristina" userId="a7deaa94-27fa-4381-b313-ee83126f3c73" providerId="ADAL" clId="{F38A24B5-A489-48AC-BB69-A5B5946A79E5}" dt="2022-03-03T19:24:05.719" v="348" actId="20577"/>
        <pc:sldMkLst>
          <pc:docMk/>
          <pc:sldMk cId="3087635941" sldId="362"/>
        </pc:sldMkLst>
        <pc:spChg chg="mod">
          <ac:chgData name="Cristina" userId="a7deaa94-27fa-4381-b313-ee83126f3c73" providerId="ADAL" clId="{F38A24B5-A489-48AC-BB69-A5B5946A79E5}" dt="2022-03-03T19:24:05.719" v="348" actId="20577"/>
          <ac:spMkLst>
            <pc:docMk/>
            <pc:sldMk cId="3087635941" sldId="362"/>
            <ac:spMk id="2" creationId="{7135AA2D-77B7-4279-B703-8CB928466F3E}"/>
          </ac:spMkLst>
        </pc:spChg>
      </pc:sldChg>
      <pc:sldChg chg="modSp add mod">
        <pc:chgData name="Cristina" userId="a7deaa94-27fa-4381-b313-ee83126f3c73" providerId="ADAL" clId="{F38A24B5-A489-48AC-BB69-A5B5946A79E5}" dt="2022-03-03T19:32:36.743" v="383" actId="1076"/>
        <pc:sldMkLst>
          <pc:docMk/>
          <pc:sldMk cId="1898970165" sldId="363"/>
        </pc:sldMkLst>
        <pc:spChg chg="mod">
          <ac:chgData name="Cristina" userId="a7deaa94-27fa-4381-b313-ee83126f3c73" providerId="ADAL" clId="{F38A24B5-A489-48AC-BB69-A5B5946A79E5}" dt="2022-03-03T19:32:36.743" v="383" actId="1076"/>
          <ac:spMkLst>
            <pc:docMk/>
            <pc:sldMk cId="1898970165" sldId="363"/>
            <ac:spMk id="2" creationId="{7135AA2D-77B7-4279-B703-8CB928466F3E}"/>
          </ac:spMkLst>
        </pc:spChg>
      </pc:sldChg>
      <pc:sldChg chg="modSp add mod">
        <pc:chgData name="Cristina" userId="a7deaa94-27fa-4381-b313-ee83126f3c73" providerId="ADAL" clId="{F38A24B5-A489-48AC-BB69-A5B5946A79E5}" dt="2022-03-03T19:39:35.684" v="393" actId="1076"/>
        <pc:sldMkLst>
          <pc:docMk/>
          <pc:sldMk cId="3785126337" sldId="364"/>
        </pc:sldMkLst>
        <pc:spChg chg="mod">
          <ac:chgData name="Cristina" userId="a7deaa94-27fa-4381-b313-ee83126f3c73" providerId="ADAL" clId="{F38A24B5-A489-48AC-BB69-A5B5946A79E5}" dt="2022-03-03T19:39:35.684" v="393" actId="1076"/>
          <ac:spMkLst>
            <pc:docMk/>
            <pc:sldMk cId="3785126337" sldId="364"/>
            <ac:spMk id="2" creationId="{7135AA2D-77B7-4279-B703-8CB928466F3E}"/>
          </ac:spMkLst>
        </pc:spChg>
      </pc:sldChg>
      <pc:sldChg chg="modSp add mod">
        <pc:chgData name="Cristina" userId="a7deaa94-27fa-4381-b313-ee83126f3c73" providerId="ADAL" clId="{F38A24B5-A489-48AC-BB69-A5B5946A79E5}" dt="2022-03-03T19:43:53.417" v="420" actId="113"/>
        <pc:sldMkLst>
          <pc:docMk/>
          <pc:sldMk cId="3942542608" sldId="365"/>
        </pc:sldMkLst>
        <pc:spChg chg="mod">
          <ac:chgData name="Cristina" userId="a7deaa94-27fa-4381-b313-ee83126f3c73" providerId="ADAL" clId="{F38A24B5-A489-48AC-BB69-A5B5946A79E5}" dt="2022-03-03T19:43:53.417" v="420" actId="113"/>
          <ac:spMkLst>
            <pc:docMk/>
            <pc:sldMk cId="3942542608" sldId="365"/>
            <ac:spMk id="2" creationId="{7135AA2D-77B7-4279-B703-8CB928466F3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F54FD-C9F5-4868-9A65-31ACC1145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F5C1AF-71B4-4BBA-8B6D-FE2A9C90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F519E6-7753-400D-B669-573F3783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C61309-5561-456A-8DE3-51685A03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4ABCB7-E711-456C-8E3E-A5030A6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40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D2869-DD9D-4D81-94A9-380B6B2C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1B8630-67E0-4C1F-B03F-C87B1215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8DFD0F-3FDE-4F99-990C-77AF3AC9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A88903-6091-4707-B612-F920DE3E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51EDD6-7C51-4C13-9DFA-A2C01081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91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16F8D2-7A06-4920-BF62-6E9D917E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300982-A3A3-406D-9A9F-B9CFE895A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04821D-F178-4D37-B622-9DF64E46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208836-E0F6-4BFA-97CC-7F5F03C2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F1E0D3-B4BF-4AFB-8F33-CEF3B47F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74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0199E-3EC4-41BB-B4A7-C506BEF2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EA8040-C0D4-4136-A4DD-86DED43D0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AC650F-CF9A-40C0-8E4C-2E94015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048F3F-8ACB-41AC-91C2-CC549AF5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CDC9FF-C78A-4D67-B131-3499EA3A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69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D8A7E-5F6A-4DF9-B414-74C01738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A42AEA-46AF-4F7C-A141-4B9CE46D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0FB028-8A6E-4B61-A78B-659D83CF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972218-D1C1-4A89-9205-A6360230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68EE8-C94A-446E-A78F-158EFD67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78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2A893-8694-45B8-80D4-8AF673D6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C92CB3-6CC9-46F4-8FE1-3F3FD8088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8B3D76-667E-48DE-9E15-CEA289B7E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32C50F-16DD-434A-AAD7-2DD41AE0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8EDC9F-EF88-41B1-B421-0CB8D3C2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2DD455-B37E-4E82-BB9C-A93ACF41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99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0904C-F994-4043-93CE-166756D4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551105-C265-4C8A-82DE-FE560C742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C6F17A-3769-4DB7-BC61-D8B4685E1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658CD2-288F-4633-A94B-5DCAE5CC4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1E42827-E1C2-4B38-AB76-8438EA44D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EF2BFFC-B066-4EEE-A2D0-717CA1DB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1CE2DA-0985-45B7-8762-84BA6A5F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33881DB-97F4-4F33-92B2-37F82604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26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40493-F448-48F4-BDAD-13B4F2A5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6720BE-75F6-40CF-8142-CDBBCBD9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782418F-8A4F-4075-BFDA-05EA7DBF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39864B-B5D6-4706-8AA8-BD64D94B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8A7E974-E14D-4D19-903F-E5B7C46A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F099C5-5D6A-43D0-8D34-D9A1EA66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9CD11E1-E81E-4817-9C00-1482572F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00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C506C-384C-400C-BF02-9A08AB66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A57943-CC84-427F-9698-703D2F699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FFF7F3-CAA4-47C8-8888-1B6236179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68CB02-8629-4E0C-8A5D-766F33D8D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E85358-CD91-4702-8747-B6FB712D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037EC9-738B-4268-B3FF-0BB086B9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04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749AF-E10B-4D6A-870A-0125BE4D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3E1507-E510-44B4-B310-1B47DAAEB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ECEB82-F33A-4D91-8581-C2FBEDA80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A9AE76-5898-4130-974E-DF7A298C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D79D92-62E0-49EA-B71C-9C8791F4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8F7E73-0E86-457F-8A3E-C1C49E15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28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184681-06C5-4076-97D7-11FB91DC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24BA79-4FC7-4EFC-8A47-781E9A03D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A60EE1-57E4-48DC-B3B2-27BC19C1E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447F08-B243-4F25-AE9D-DF10FC36C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526B4C-B0C3-45EB-9DB5-E48AF729E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6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31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934200" y="1153475"/>
            <a:ext cx="48179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transtorno depressivo tem um potencial significativo de morbidade e mortalidade, contribuindo para suicídio, incidência e resultados adversos de doenças médicas, interrupção das relações interpessoais, abuso de substâncias e tempo de trabalho perdido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330942-4233-4BAF-8B46-348B168857EF}"/>
              </a:ext>
            </a:extLst>
          </p:cNvPr>
          <p:cNvSpPr txBox="1"/>
          <p:nvPr/>
        </p:nvSpPr>
        <p:spPr>
          <a:xfrm>
            <a:off x="1319795" y="3960469"/>
            <a:ext cx="4676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Falando um pouco sobre...transtorno depressivo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946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877050" y="1806033"/>
            <a:ext cx="481790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os critérios para um transtorno depressivo, pelo menos cinco dos seguintes sintomas devem estar presentes durante um período de duas semanas:</a:t>
            </a:r>
          </a:p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330942-4233-4BAF-8B46-348B168857EF}"/>
              </a:ext>
            </a:extLst>
          </p:cNvPr>
          <p:cNvSpPr txBox="1"/>
          <p:nvPr/>
        </p:nvSpPr>
        <p:spPr>
          <a:xfrm>
            <a:off x="1319795" y="3960469"/>
            <a:ext cx="4676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Falando um pouco sobre...transtorno depressivo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554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800850" y="1353119"/>
            <a:ext cx="481790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Humor deprimido: para crianças e adolescentes, isso também pode ser um humor irritável;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Interesse diminuído ou perda de prazer em quase todas as atividades (anedonia);</a:t>
            </a:r>
          </a:p>
          <a:p>
            <a:pPr algn="ctr"/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330942-4233-4BAF-8B46-348B168857EF}"/>
              </a:ext>
            </a:extLst>
          </p:cNvPr>
          <p:cNvSpPr txBox="1"/>
          <p:nvPr/>
        </p:nvSpPr>
        <p:spPr>
          <a:xfrm>
            <a:off x="1319795" y="3960469"/>
            <a:ext cx="4676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Falando um pouco sobre...transtorno depressivo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987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705600" y="1089898"/>
            <a:ext cx="52959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Alteração significativa de peso ou distúrbio de apetite. 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Distúrbio do sono (insônia ou hipersonia);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Agitação ou retardo psicomotor;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Fadiga ou perda de energia;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Sentimentos de inutilidade;</a:t>
            </a:r>
          </a:p>
          <a:p>
            <a:pPr algn="ctr"/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330942-4233-4BAF-8B46-348B168857EF}"/>
              </a:ext>
            </a:extLst>
          </p:cNvPr>
          <p:cNvSpPr txBox="1"/>
          <p:nvPr/>
        </p:nvSpPr>
        <p:spPr>
          <a:xfrm>
            <a:off x="1319795" y="3960469"/>
            <a:ext cx="4676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Falando um pouco sobre...transtorno depressivo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410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667500" y="948690"/>
            <a:ext cx="52959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Diminuição da capacidade de pensar ou concentrar, indecisão;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Pensamentos recorrentes de morte, ideação suicida recorrente sem um plano específico ou uma tentativa de suicídio ou plano específico para cometer suicídio.</a:t>
            </a:r>
          </a:p>
          <a:p>
            <a:pPr algn="ctr">
              <a:lnSpc>
                <a:spcPct val="150000"/>
              </a:lnSpc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(Fonte CDD 2019) </a:t>
            </a:r>
          </a:p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330942-4233-4BAF-8B46-348B168857EF}"/>
              </a:ext>
            </a:extLst>
          </p:cNvPr>
          <p:cNvSpPr txBox="1"/>
          <p:nvPr/>
        </p:nvSpPr>
        <p:spPr>
          <a:xfrm>
            <a:off x="1319795" y="3960469"/>
            <a:ext cx="4676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Falando um pouco sobre...transtorno depressivo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1716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162800" y="2453252"/>
            <a:ext cx="52959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 preciso falar com alguém da sua confiança, buscar ajuda médica e psicológica.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330942-4233-4BAF-8B46-348B168857EF}"/>
              </a:ext>
            </a:extLst>
          </p:cNvPr>
          <p:cNvSpPr txBox="1"/>
          <p:nvPr/>
        </p:nvSpPr>
        <p:spPr>
          <a:xfrm>
            <a:off x="1319795" y="3960469"/>
            <a:ext cx="4676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Falando um pouco sobre...transtorno depressivo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368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743700" y="1076420"/>
            <a:ext cx="49149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Assim, se sentia aquele paralitico. Inútil na vida e sem esperanças por um futuro melhor. </a:t>
            </a:r>
          </a:p>
          <a:p>
            <a:pPr algn="ctr"/>
            <a:r>
              <a:rPr lang="pt-BR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“Como o leproso, esse paralítico perdera toda esperança de restabelecimento. Sua doença era o resultado de uma vida pecaminosa, e seus sofrimentos eram amargurados pelo remorso. </a:t>
            </a:r>
            <a:endParaRPr lang="pt-B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36CA26A-9D40-4B1B-86C1-BB850F246258}"/>
              </a:ext>
            </a:extLst>
          </p:cNvPr>
          <p:cNvSpPr txBox="1"/>
          <p:nvPr/>
        </p:nvSpPr>
        <p:spPr>
          <a:xfrm>
            <a:off x="2200940" y="1584251"/>
            <a:ext cx="27998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cura do coração</a:t>
            </a:r>
            <a:endParaRPr lang="pt-BR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743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115504" y="1994449"/>
            <a:ext cx="47401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vão apelara para os fariseus e os doutores em busca de alívio; pronunciaram incurável o seu mal, declararam que havia de morrer sob a ira de Deus”. CBV 73.2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2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032306" y="1174644"/>
            <a:ext cx="49074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Porém, o paralitico ouvira falar que muitos haviam sido curados por Jesus e não necessariamente a cura do corpo era o que ele mais ansiava, mas, sim, a cura do coração. Queria voltar a ter esperança novamente! Queria ter a paz no coração que há muito tempo havia perdido!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4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032306" y="1250844"/>
            <a:ext cx="49074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“Não era, entretanto, o restabelecimento físico, que desejava tanto, mas o alívio ao fardo do pecado. Se pudesse ver a Jesus, e receber a certeza do perdão e a paz com o Céu, estaria contente de viver ou morrer, segundo a vontade de Deus” (</a:t>
            </a:r>
            <a:r>
              <a:rPr lang="pt-BR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Desejado de Todas as Nações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181).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55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983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042818" y="983716"/>
            <a:ext cx="46026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Lucas 5:17 diz: “E o poder do Senhor estava com ele para curar”. Existem duas palavras recorrentes no Novo testamento para a palavra poder. A mais usada é a palavra </a:t>
            </a:r>
            <a:r>
              <a:rPr lang="pt-BR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Dunamis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quer dizer “um poder que explode, que faz barulho, que todo mundo enxerga suas consequências”. </a:t>
            </a:r>
          </a:p>
        </p:txBody>
      </p:sp>
    </p:spTree>
    <p:extLst>
      <p:ext uri="{BB962C8B-B14F-4D97-AF65-F5344CB8AC3E}">
        <p14:creationId xmlns:p14="http://schemas.microsoft.com/office/powerpoint/2010/main" val="3419309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042818" y="983716"/>
            <a:ext cx="46026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Mas, existe uma outra palavra que é usada no texto de hoje, </a:t>
            </a:r>
            <a:r>
              <a:rPr lang="pt-BR" sz="2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exousía</a:t>
            </a:r>
            <a:r>
              <a:rPr lang="pt-BR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ue quer dizer poder, autoridade, potestade, direito. A Bíblia está dizendo que Jesus tinha e tem poder, autoridade e direito sobre o mal. Portanto, nada poderia impedi-Lo de curar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35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53250" y="1483755"/>
            <a:ext cx="5086350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que mais chama a atenção é que um grupo de pessoas que estava fisicamente ao lado de Cristo, não conseguia vislumbrar esse poder. </a:t>
            </a:r>
          </a:p>
        </p:txBody>
      </p:sp>
    </p:spTree>
    <p:extLst>
      <p:ext uri="{BB962C8B-B14F-4D97-AF65-F5344CB8AC3E}">
        <p14:creationId xmlns:p14="http://schemas.microsoft.com/office/powerpoint/2010/main" val="189897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070408" y="2305615"/>
            <a:ext cx="4602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Já o paralítico e seus amigos, embora separados da presença física de Jesus, anelava por esse poder transformador.</a:t>
            </a:r>
          </a:p>
        </p:txBody>
      </p:sp>
    </p:spTree>
    <p:extLst>
      <p:ext uri="{BB962C8B-B14F-4D97-AF65-F5344CB8AC3E}">
        <p14:creationId xmlns:p14="http://schemas.microsoft.com/office/powerpoint/2010/main" val="687526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6937714" y="2213424"/>
            <a:ext cx="446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Verdadeiros Amigos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0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316087" y="1183412"/>
            <a:ext cx="41612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Amigo de verdade é aquele que quer você mais perto de Deus; tendo paz de coração; se reerguendo na vida; tendo a capacidade de sonhar de novo; abandonando a vida passada de tristeza pelo pecado e caminhando uma nova vida com Cristo. </a:t>
            </a:r>
          </a:p>
        </p:txBody>
      </p:sp>
    </p:spTree>
    <p:extLst>
      <p:ext uri="{BB962C8B-B14F-4D97-AF65-F5344CB8AC3E}">
        <p14:creationId xmlns:p14="http://schemas.microsoft.com/office/powerpoint/2010/main" val="305302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326598" y="1477701"/>
            <a:ext cx="41612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amigos do paralitico eram dessa classe de amigos. Foram até a casa do seu amigo e por insistência dele mesmo idealizaram um plano de colocar seu amigo frente a frente com o Salvador. </a:t>
            </a:r>
          </a:p>
        </p:txBody>
      </p:sp>
    </p:spTree>
    <p:extLst>
      <p:ext uri="{BB962C8B-B14F-4D97-AF65-F5344CB8AC3E}">
        <p14:creationId xmlns:p14="http://schemas.microsoft.com/office/powerpoint/2010/main" val="331847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126012" y="2015508"/>
            <a:ext cx="44563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 sugestão do próprio paralítico diante das impossibilidades, ele teve a ideia de que ele poderia ser colocado pelo teto da casa.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0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157545" y="1659285"/>
            <a:ext cx="42566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sermão de Cristo foi interrompido quando provavelmente começou a cair poeira, alguns pedaços de palha e terra na cabeça dele e dos outros que estavam no local.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51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757495" y="1106835"/>
            <a:ext cx="50154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Ao ficar frente a frente com Jesus, o olhar de desespero se cruzou com o olhar perdoador de Cristo. Jesus leu a angústia de um coração que há anos vivia em depressão e na absoluta desilusão. Percebeu que o que mais ele buscava era o perdão dos seus pecados e a paz que excede todo entendimento.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2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AD87AE4-B033-4190-82D6-7D1B7C401A32}"/>
              </a:ext>
            </a:extLst>
          </p:cNvPr>
          <p:cNvSpPr txBox="1"/>
          <p:nvPr/>
        </p:nvSpPr>
        <p:spPr>
          <a:xfrm>
            <a:off x="7241627" y="2265762"/>
            <a:ext cx="445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F380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Lucas 5:17-26</a:t>
            </a:r>
            <a:endParaRPr lang="pt-BR" sz="4800" b="1" dirty="0">
              <a:solidFill>
                <a:srgbClr val="F3802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51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262649" y="1102237"/>
            <a:ext cx="42566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Jesus sabia que o paralitico já havia se arrependido da vida pregressa de pecados.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Por tanto, sua primeira declaração foi: Filho, teus pecados estão perdoados! Que grande presente ele recebeu! Parece que uma tonelada de peso havia saído de si! </a:t>
            </a:r>
          </a:p>
        </p:txBody>
      </p:sp>
    </p:spTree>
    <p:extLst>
      <p:ext uri="{BB962C8B-B14F-4D97-AF65-F5344CB8AC3E}">
        <p14:creationId xmlns:p14="http://schemas.microsoft.com/office/powerpoint/2010/main" val="3569816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031420" y="983716"/>
            <a:ext cx="47401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“O fardo de desespero cai da mente do doente; repousa-lhe no espírito a paz do perdão, </a:t>
            </a:r>
            <a:r>
              <a:rPr lang="pt-BR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brilhando-lhe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semblante. O sofrimento físico desaparece, e todo o seu ser é transformado. O impotente paralítico estava curado e perdoado o culpado pecador!” </a:t>
            </a: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DTN 182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1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26317" y="1973430"/>
            <a:ext cx="46560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paralítico se levanta dando Glorias a Deus! Seu passado estava esquecido! Os anos de sofrimento, depressão e sem esperança já não existiam mais! Jesus havia mudado tudo!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3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26317" y="1973430"/>
            <a:ext cx="46560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você, como está? </a:t>
            </a: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você vier até a presença de Jesus neste momento, Ele perdoará seus pecados e levantará sua vida espiritual para viver novos sonhos, novos projetos, novas experiências com Deus. </a:t>
            </a:r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42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4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242512" y="1186320"/>
            <a:ext cx="44668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 nós sem exceção já tivemos colheitas boas em nossa vida; e também já vivenciamos momentos e períodos onde tivemos que colher frutos amargos, produto de decisões equivocadas; sementes plantadas em terrenos que Deus nunca nos pediu para lançarmos.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4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242512" y="1186320"/>
            <a:ext cx="44668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Porém, nosso Deus é tão misericordioso que mesmo sabendo que precisamos passar por essa colheita, Ele minimiza as dores, diminui o tempo e, por muitas vezes, coloca uma espécie de anestesia para que a dor não seja tão forte.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11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242512" y="1186320"/>
            <a:ext cx="44668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história de hoje vai falar sobre alguém que tinha semeado más sementes durante um longo tempo da sua vida; e que agora deitado numa cama estava colhendo o fruto sofrido da sua </a:t>
            </a:r>
            <a:r>
              <a:rPr lang="pt-BR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libertinosa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vida pregressa.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C8590F4-503B-4E35-896A-65942E6E0B78}"/>
              </a:ext>
            </a:extLst>
          </p:cNvPr>
          <p:cNvSpPr txBox="1"/>
          <p:nvPr/>
        </p:nvSpPr>
        <p:spPr>
          <a:xfrm>
            <a:off x="2115880" y="2351782"/>
            <a:ext cx="3370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 cura de um paralítico</a:t>
            </a:r>
          </a:p>
        </p:txBody>
      </p:sp>
    </p:spTree>
    <p:extLst>
      <p:ext uri="{BB962C8B-B14F-4D97-AF65-F5344CB8AC3E}">
        <p14:creationId xmlns:p14="http://schemas.microsoft.com/office/powerpoint/2010/main" val="106162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242512" y="1186320"/>
            <a:ext cx="44668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Lucas capitulo 5 não diz quais tinham sido estas decisões e qual era a razão para ele se encontrar paralitico e leproso ao mesmo tempo. Havia recorrido aos lideres religiosos da época para buscar alivio ao sofrimento da sua alma, mas sem sucesso.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9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242512" y="1186320"/>
            <a:ext cx="44870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Cercado nesses pensamentos ele se sentia desiludido da vida e sem esperança para viver.  Nos tempos atuais poderíamos dizer que o personagem principal de nossa história se sentia depressivo ou com sintomas de depressão. </a:t>
            </a:r>
          </a:p>
        </p:txBody>
      </p:sp>
    </p:spTree>
    <p:extLst>
      <p:ext uri="{BB962C8B-B14F-4D97-AF65-F5344CB8AC3E}">
        <p14:creationId xmlns:p14="http://schemas.microsoft.com/office/powerpoint/2010/main" val="2090898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189960" y="1648775"/>
            <a:ext cx="44668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maioria das pessoas com transtorno depressiva não aparenta estar doente. Em pacientes com sintomas mais graves, pode-se observar um declínio na higiene, bem como uma mudança no peso.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3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1211</Words>
  <Application>Microsoft Office PowerPoint</Application>
  <PresentationFormat>Widescreen</PresentationFormat>
  <Paragraphs>55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 Bergamo</dc:creator>
  <cp:lastModifiedBy>Cristina</cp:lastModifiedBy>
  <cp:revision>13</cp:revision>
  <dcterms:created xsi:type="dcterms:W3CDTF">2022-02-15T22:44:14Z</dcterms:created>
  <dcterms:modified xsi:type="dcterms:W3CDTF">2022-03-03T20:58:15Z</dcterms:modified>
</cp:coreProperties>
</file>