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0" r:id="rId5"/>
    <p:sldId id="275" r:id="rId6"/>
    <p:sldId id="261" r:id="rId7"/>
    <p:sldId id="278" r:id="rId8"/>
    <p:sldId id="262" r:id="rId9"/>
    <p:sldId id="280" r:id="rId10"/>
    <p:sldId id="276" r:id="rId11"/>
    <p:sldId id="264" r:id="rId12"/>
    <p:sldId id="279" r:id="rId13"/>
    <p:sldId id="265" r:id="rId14"/>
    <p:sldId id="266" r:id="rId15"/>
    <p:sldId id="272" r:id="rId16"/>
    <p:sldId id="268" r:id="rId17"/>
    <p:sldId id="273" r:id="rId18"/>
    <p:sldId id="270" r:id="rId19"/>
    <p:sldId id="281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FDF"/>
    <a:srgbClr val="FBBA16"/>
    <a:srgbClr val="536C8A"/>
    <a:srgbClr val="526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1A0B9-B5B0-4915-B4A2-BBBE4E7A5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95BA07-90A6-4D20-A596-EE2A44590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B80CA3-CF51-42BC-AFCF-920ECFEC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EBD94-FF3C-4109-9563-0140EAB8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54858-22CC-4AC1-A982-9118CB4D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4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73B49-9488-4C2B-A369-7DEB2AC9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303FFE-97E8-409C-9B4C-0230A1ED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F46E1D-009B-4109-8D5D-855977E8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8AFC7E-D120-42B8-9EF5-6717A071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2D8F2-B0DE-4A7E-9C21-83A8B6AD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2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B3AB8-F398-4D1D-B2F0-97C5771B4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9A11DA-2425-4C2A-ABD4-0EB40BB3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1A8E-13A6-414D-9C11-5A174D17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F808A-8381-4289-8A06-F59F9B09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95683-F16F-45C0-95A7-21F59E4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8472-0BB0-4842-9D7B-EFFD139C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C9D2D-6031-4EFB-BFE9-E9CF6FF0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DB28F-E8C7-46F2-93C5-98F1BD04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F0C86-1ED3-40A1-B89E-D622D782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2A7E4B-D067-431B-BF9E-E53E90BA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0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952B-70D6-40FD-BF52-ACA3261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CE5C57-632C-47CF-B639-D4C23358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5D518A-C0F6-40A3-A545-9605BD17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BE042F-0BF2-4D34-991C-D73706F2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6E873C-5818-4E4E-9D4A-9C79AEE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554A-1014-412F-B2EA-66BDBE77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A8F6-023F-4EEC-9869-06A6B305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B6E241-0BE3-426F-8530-F10159225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3BF47-1CE0-4DD7-B737-FA880E0A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B72DD1-B58D-477C-869E-1E8C324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A58D43-AA74-4441-96F6-20B8CDAF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1320B-15FB-49BB-ACEF-90CC37D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EF2756-A509-418F-844F-AAA320CE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99959-8C6B-4D6A-8C51-C98E7A15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12DF00-FBB1-4EE1-B9FA-FE839065C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D78157-EB64-4513-A1FC-175E5B774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F64038-E07B-4C36-9421-84DF9BD8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BD968A-C89C-4ABB-A5AF-C7B67F37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66801-0352-4723-A703-4A19010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5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2B4B-DF10-4D78-AFEF-CEE980EA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DB2347-E615-40D0-A9D5-12A9C2FE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725322-E1A8-4A2D-AF79-82F1BB0E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00B06C-73DD-46D1-8EA6-D59062B5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96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559618-08C9-4343-BE83-47B9DC58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227405-8115-4823-B9CD-8C6D8334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1B5242-3D20-4B11-9B2E-BD8C99C4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BCF1-F669-4699-B881-53472B55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7F23B-9071-4B66-968E-BED8787B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556D06-25DD-46B7-ACEA-2F3051CFC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8BA94C-73B4-445F-86CA-E1A58B82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3B2C31-B47C-42DA-845E-E21F4A28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C2F02E-F08A-4560-B971-16B52191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625E2-A5DF-4D23-87A5-055970D7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F08176-4261-4EAD-87C2-1F2DE9A6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E4F2B8-1328-4103-9819-059A44A8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2A290F-8050-40AB-B44F-1BB64FF8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6F6B57-DEEF-4ED7-AD39-D653E996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DCBEDF-15E0-420F-B712-15C66137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6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0E9EEA-2815-4367-B792-C3913C29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30D350-5BBE-40FF-BF8C-9D6B6E0C1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EDA6FB-0BC8-4154-BF42-FAD8D70E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26D9-6DED-4174-B7D9-BBD844CCE96B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9973-8D0F-44A4-BED8-40E91AAFE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6241A2-3A70-419D-B18B-6E1BF614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00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 que a _____________ fosse chamada à existência, já existia a lei de Deus. Os anjos são governados por Seus princípios, e para que a Terra esteja em ____________ com o____________, também o homem deve obedecer aos divinos estatutos. No Éden, Cristo deu a conhecer ao ser humano os preceitos da lei, “quando as estrelas da alva, juntas, alegremente cantavam, e todos os filhos de Deus gritavam de alegria” (Jó 38:7). A missão de Cristo na Terra não era destruir a lei, mas, por Sua graça, levar novamente o homem à obediência de Seus preceitos.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328948" y="1818291"/>
            <a:ext cx="115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45996E-8487-41DF-85BA-535626F800F1}"/>
              </a:ext>
            </a:extLst>
          </p:cNvPr>
          <p:cNvSpPr txBox="1"/>
          <p:nvPr/>
        </p:nvSpPr>
        <p:spPr>
          <a:xfrm flipH="1">
            <a:off x="5804041" y="1817629"/>
            <a:ext cx="150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TERRA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06404B-F443-4AC2-948A-026FDB19CF62}"/>
              </a:ext>
            </a:extLst>
          </p:cNvPr>
          <p:cNvSpPr txBox="1"/>
          <p:nvPr/>
        </p:nvSpPr>
        <p:spPr>
          <a:xfrm flipH="1">
            <a:off x="3346645" y="2905780"/>
            <a:ext cx="194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HARMONIA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D41B82-5F38-4EA9-9A78-01B28253645B}"/>
              </a:ext>
            </a:extLst>
          </p:cNvPr>
          <p:cNvSpPr txBox="1"/>
          <p:nvPr/>
        </p:nvSpPr>
        <p:spPr>
          <a:xfrm flipH="1">
            <a:off x="7014756" y="2905780"/>
            <a:ext cx="98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CÉU</a:t>
            </a:r>
          </a:p>
        </p:txBody>
      </p:sp>
    </p:spTree>
    <p:extLst>
      <p:ext uri="{BB962C8B-B14F-4D97-AF65-F5344CB8AC3E}">
        <p14:creationId xmlns:p14="http://schemas.microsoft.com/office/powerpoint/2010/main" val="269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64120" y="2534917"/>
            <a:ext cx="848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“Aquele, pois, que desrespeitar um destes mandamentos […] e ensinar os outros a fazer o mesmo será considerado mínimo no reino dos Céus”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5:19). O que acontece àqueles que desconsideram a vontade de Deus e seguem seus próprios caminhos? O que acontece àqueles que obedecem à lei? (Pag. 39)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71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Sempre que os seres humanos preferem os próprios caminhos, _____________ em conflito com Deus. Eles não terão lugar no reino do Céu, pois se encontram em guerra contra os princípios celestiais. Desconsiderando a vontade de Deus, estão __________________ ao lado de Satanás, o inimigo do homem. Não por uma palavra, nem muitas, mas por toda palavra que sai da boca de Deus o ser humano viverá. Não podemos desatender uma palavra, por mais insignificante que nos pareça, e estar seguros.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3904458" y="2480818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PÕE-SE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E6993F-DA41-46AD-9E9D-40D5EE371AA7}"/>
              </a:ext>
            </a:extLst>
          </p:cNvPr>
          <p:cNvSpPr txBox="1"/>
          <p:nvPr/>
        </p:nvSpPr>
        <p:spPr>
          <a:xfrm>
            <a:off x="6174692" y="3555756"/>
            <a:ext cx="257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COLOCANDO-SE</a:t>
            </a:r>
          </a:p>
        </p:txBody>
      </p:sp>
    </p:spTree>
    <p:extLst>
      <p:ext uri="{BB962C8B-B14F-4D97-AF65-F5344CB8AC3E}">
        <p14:creationId xmlns:p14="http://schemas.microsoft.com/office/powerpoint/2010/main" val="22951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um mandamento da lei que não se destine ao bem e à felicidade do homem, tanto nesta vida quanto na futura. Na obediência à lei de Deus, o ser humano se acha circundado como por um muro, e _____________ do mal. Aquele que, em um só ponto que seja, derruba essa barreira divinamente erigida,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destrói-lhe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poder para o guardar, pois abre um caminho pelo qual o inimigo pode entrar, para estragar e arruinar.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2CC531-9832-483B-80A6-5B8132D68583}"/>
              </a:ext>
            </a:extLst>
          </p:cNvPr>
          <p:cNvSpPr txBox="1"/>
          <p:nvPr/>
        </p:nvSpPr>
        <p:spPr>
          <a:xfrm>
            <a:off x="7988248" y="3231932"/>
            <a:ext cx="194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PROTEGIDO</a:t>
            </a:r>
          </a:p>
        </p:txBody>
      </p:sp>
    </p:spTree>
    <p:extLst>
      <p:ext uri="{BB962C8B-B14F-4D97-AF65-F5344CB8AC3E}">
        <p14:creationId xmlns:p14="http://schemas.microsoft.com/office/powerpoint/2010/main" val="36785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Nossos primeiros pais sofreram as consequências da desobediência. Qual foi uma das graves consequências que sofreram? O que acontece com quem se afasta de Deus e de Seus mandamentos? (pag. 52)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85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Arriscando-se a desprezar a vontade de Deus em um ponto, nossos primeiros pais ______________ as comportas da miséria sobre o mundo. E todo indivíduo que segue seu exemplo _____________ idênticos resultados. O amor de Deus fundamenta cada preceito de Sua lei, e aquele que se afasta do mandamento está causando a própria infelicidade e ruína.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7445174" y="2496206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ABRIRAM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C4514F-A515-4649-A772-295D23945B55}"/>
              </a:ext>
            </a:extLst>
          </p:cNvPr>
          <p:cNvSpPr txBox="1"/>
          <p:nvPr/>
        </p:nvSpPr>
        <p:spPr>
          <a:xfrm>
            <a:off x="6730619" y="3221420"/>
            <a:ext cx="14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CEIFARÁ</a:t>
            </a:r>
          </a:p>
        </p:txBody>
      </p:sp>
    </p:spTree>
    <p:extLst>
      <p:ext uri="{BB962C8B-B14F-4D97-AF65-F5344CB8AC3E}">
        <p14:creationId xmlns:p14="http://schemas.microsoft.com/office/powerpoint/2010/main" val="3119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501469"/>
            <a:ext cx="848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o segredo para tornar o casamento um meio de bênção e de reerguimento da humanidade ? Como as famílias podem representar a família do céu? (Pag. 47)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413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_____________ de_____________, e ela somente, pode tornar o casamento o que Deus designou que fosse: um meio para a bênção e reerguimento da humanidade. E assim as famílias da Terra, em sua______________, amor e paz, podem representar a família do Céu.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522479" y="2099112"/>
            <a:ext cx="123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GRAÇA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312633-89DF-4674-AA8F-114DA49BEAAA}"/>
              </a:ext>
            </a:extLst>
          </p:cNvPr>
          <p:cNvSpPr txBox="1"/>
          <p:nvPr/>
        </p:nvSpPr>
        <p:spPr>
          <a:xfrm>
            <a:off x="5238804" y="2099112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CRISTO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EE39AD-5449-4E09-937D-1DA0CB5876EA}"/>
              </a:ext>
            </a:extLst>
          </p:cNvPr>
          <p:cNvSpPr txBox="1"/>
          <p:nvPr/>
        </p:nvSpPr>
        <p:spPr>
          <a:xfrm>
            <a:off x="8139658" y="3209430"/>
            <a:ext cx="120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UNIÃO</a:t>
            </a:r>
          </a:p>
        </p:txBody>
      </p:sp>
    </p:spTree>
    <p:extLst>
      <p:ext uri="{BB962C8B-B14F-4D97-AF65-F5344CB8AC3E}">
        <p14:creationId xmlns:p14="http://schemas.microsoft.com/office/powerpoint/2010/main" val="30868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606225"/>
            <a:ext cx="8481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reflexão: “Vocês ouviram o que foi dito: ‘Ame o seu próximo e odeie o seu inimigo.’ Eu, porém, lhes digo: amem os seus inimigos e orem pelos que perseguem vocês, para demonstrarem que são filhos do Pai de vocês, que está nos Céus”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5:43-45). ´Que tarefa difícil essa de amar nossos inimigo. É possível fazer isso? Como ? 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442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617076" y="1809443"/>
            <a:ext cx="6190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disse: “Sejam perfeitos como é perfeito o Pai de vocês”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5:48). Se somos filhos de Deus, somos participantes de Sua natureza, e não podemos deixar de ser semelhantes a Ele. Todo filho tem vida por causa da vida de seu pai. Se somos filhos de Deus – gerados por Seu Espírito – vivemos por meio da vida de Deus. Em Cristo “habita corporalmente toda a plenitude da divindade” (Cl 2:9)...</a:t>
            </a:r>
          </a:p>
        </p:txBody>
      </p:sp>
    </p:spTree>
    <p:extLst>
      <p:ext uri="{BB962C8B-B14F-4D97-AF65-F5344CB8AC3E}">
        <p14:creationId xmlns:p14="http://schemas.microsoft.com/office/powerpoint/2010/main" val="4783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1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617076" y="1809443"/>
            <a:ext cx="6190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...e a vida de Jesus se manifesta em nossa carne mortal (2Co 4:11). Essa vida em nós produzirá o mesmo caráter e manifestará as mesmas obras que Nele produziu. Assim estaremos em harmonia com todo preceito de Sua lei; pois “a lei do Senhor é perfeita e restaura a alma”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19:7). Mediante o amor, “a exigência da lei” será cumprida em nós, “que não vivemos segundo a carne, mas segundo o Espírito”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8:4).(Pag. 55)</a:t>
            </a:r>
          </a:p>
        </p:txBody>
      </p:sp>
    </p:spTree>
    <p:extLst>
      <p:ext uri="{BB962C8B-B14F-4D97-AF65-F5344CB8AC3E}">
        <p14:creationId xmlns:p14="http://schemas.microsoft.com/office/powerpoint/2010/main" val="11101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B4BFB-30B9-4C3C-87F7-88A48F4383FB}"/>
              </a:ext>
            </a:extLst>
          </p:cNvPr>
          <p:cNvSpPr txBox="1"/>
          <p:nvPr/>
        </p:nvSpPr>
        <p:spPr>
          <a:xfrm>
            <a:off x="1061546" y="1397877"/>
            <a:ext cx="49083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“Não vim para revogar, mas para cumprir” (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5:17). Foi Cristo que  , por entre trovões e relâmpagos, proclamou a lei no monte Sinai. A glória de Deus, qual fogo devorador, repousou no cimo do monte, o qual tremeu ante a presença do Senhor. O povo de Israel, prostrado em terra, ouviu com temor os sagrados preceitos da lei. Que contraste com a cena sobre o monte das bem-aventuranças!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3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natureza da lei é espiritual, porém, de que forma o povo de Israel, guias judaicos e, mesmo muitas pessoas em nossos dias,  obedeciam(obedecem) a lei?   (Pag. 36)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40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lei dada no Sinai era a enunciação do princípio do amor, a revelação, feita à Terra, da lei do Céu. Foi ordenada pela mão de um Mediador – proferida por Aquele por cujo poder o coração dos seres humanos podia ser posto em harmonia com seus princípios. Deus revelara o desígnio da lei quando declarara a Israel: “Vocês serão homens consagrados a Mim” (</a:t>
            </a:r>
            <a:r>
              <a:rPr lang="pt-BR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Êx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22:31).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7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Israel, porém, não percebera a natureza espiritual da lei, e muito frequentemente sua declarada obediência não passava de uma observância de _____________ e _____________, em vez de ser uma entrega do coração à soberania do amor. Quando Jesus, em Seu caráter e Sua obra, apresentava aos homens os santos, generosos e paternais atributos de Deus, e lhes mostrava a inutilidade de meras formas cerimoniais de obediência, os guias judaicos não recebiam nem compreendiam Suas palavras.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7768859" y="2870473"/>
            <a:ext cx="1493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FORMAS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35FEF6-4254-4001-A721-F2DDD33866EF}"/>
              </a:ext>
            </a:extLst>
          </p:cNvPr>
          <p:cNvSpPr txBox="1"/>
          <p:nvPr/>
        </p:nvSpPr>
        <p:spPr>
          <a:xfrm>
            <a:off x="1877810" y="324474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CERIMÔNIAS</a:t>
            </a:r>
          </a:p>
        </p:txBody>
      </p:sp>
    </p:spTree>
    <p:extLst>
      <p:ext uri="{BB962C8B-B14F-4D97-AF65-F5344CB8AC3E}">
        <p14:creationId xmlns:p14="http://schemas.microsoft.com/office/powerpoint/2010/main" val="1208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Achavam que Ele Se demorava muito ligeiramente nas exigências da lei; e quando lhes expunha as próprias verdades que constituíam a base do serviço que lhes era divinamente indicado, eles, olhando apenas para o exterior, _________________ de buscar destruí-la.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3216155" y="3580902"/>
            <a:ext cx="250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smtClean="0">
                <a:solidFill>
                  <a:srgbClr val="C00000"/>
                </a:solidFill>
              </a:rPr>
              <a:t>ACUSAVAM-NO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85141" y="2534917"/>
            <a:ext cx="848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que tudo funcione bem e perfeitamente, todo nosso universo é regido por leis. Desde quando existe a  lei? Por que é importante obedecermos a lei de Deus e ensiná-la aos nossos filhos? (pág. 37)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965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o Criador dos homens, o Doador da lei, que declara não ser Seu desígnio pôr à margem seus preceitos. Tudo na natureza, desde a minúscula partícula de pó no raio de sol até os mundos nas alturas, encontra-se debaixo de leis. E da obediência a essas leis dependem a ordem e a harmonia do mundo natural. Assim, há grandes princípios de justiça a reger a vida de todo ser inteligente, e da conformidade com esses princípios depende o bem-estar do Universo.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0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1283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DSA - Cristina Barbosa</cp:lastModifiedBy>
  <cp:revision>19</cp:revision>
  <dcterms:created xsi:type="dcterms:W3CDTF">2021-06-20T14:59:00Z</dcterms:created>
  <dcterms:modified xsi:type="dcterms:W3CDTF">2021-10-01T17:44:41Z</dcterms:modified>
</cp:coreProperties>
</file>