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3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1648E960-DC1B-405C-B0AB-1455DA660FCC}"/>
    <pc:docChg chg="modSld">
      <pc:chgData name="DSA - Cristina Barbosa" userId="a7deaa94-27fa-4381-b313-ee83126f3c73" providerId="ADAL" clId="{1648E960-DC1B-405C-B0AB-1455DA660FCC}" dt="2022-09-20T19:52:38.713" v="6" actId="14100"/>
      <pc:docMkLst>
        <pc:docMk/>
      </pc:docMkLst>
      <pc:sldChg chg="modSp mod">
        <pc:chgData name="DSA - Cristina Barbosa" userId="a7deaa94-27fa-4381-b313-ee83126f3c73" providerId="ADAL" clId="{1648E960-DC1B-405C-B0AB-1455DA660FCC}" dt="2022-09-20T19:52:20.822" v="1" actId="1076"/>
        <pc:sldMkLst>
          <pc:docMk/>
          <pc:sldMk cId="237511078" sldId="259"/>
        </pc:sldMkLst>
        <pc:spChg chg="mod">
          <ac:chgData name="DSA - Cristina Barbosa" userId="a7deaa94-27fa-4381-b313-ee83126f3c73" providerId="ADAL" clId="{1648E960-DC1B-405C-B0AB-1455DA660FCC}" dt="2022-09-20T19:52:20.822" v="1" actId="1076"/>
          <ac:spMkLst>
            <pc:docMk/>
            <pc:sldMk cId="237511078" sldId="259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1648E960-DC1B-405C-B0AB-1455DA660FCC}" dt="2022-09-20T19:52:28.324" v="3" actId="1076"/>
        <pc:sldMkLst>
          <pc:docMk/>
          <pc:sldMk cId="1140761636" sldId="260"/>
        </pc:sldMkLst>
        <pc:spChg chg="mod">
          <ac:chgData name="DSA - Cristina Barbosa" userId="a7deaa94-27fa-4381-b313-ee83126f3c73" providerId="ADAL" clId="{1648E960-DC1B-405C-B0AB-1455DA660FCC}" dt="2022-09-20T19:52:28.324" v="3" actId="1076"/>
          <ac:spMkLst>
            <pc:docMk/>
            <pc:sldMk cId="1140761636" sldId="260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1648E960-DC1B-405C-B0AB-1455DA660FCC}" dt="2022-09-20T19:52:38.713" v="6" actId="14100"/>
        <pc:sldMkLst>
          <pc:docMk/>
          <pc:sldMk cId="1065745822" sldId="261"/>
        </pc:sldMkLst>
        <pc:spChg chg="mod">
          <ac:chgData name="DSA - Cristina Barbosa" userId="a7deaa94-27fa-4381-b313-ee83126f3c73" providerId="ADAL" clId="{1648E960-DC1B-405C-B0AB-1455DA660FCC}" dt="2022-09-20T19:52:38.713" v="6" actId="14100"/>
          <ac:spMkLst>
            <pc:docMk/>
            <pc:sldMk cId="1065745822" sldId="261"/>
            <ac:spMk id="3" creationId="{8F552433-F476-3073-DF84-2977B2AA47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B74CB-082E-4753-0963-D775E96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D2E0E-74FC-D70E-82CC-6CEEE7AA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397BC-4BCA-ACBC-3A19-7F24D223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2611B-97CF-9B74-F7A1-A54A680F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744AB8-D72E-E499-983B-7D01CB92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57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2A2A4-B010-D59A-93C4-51DBEC15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B2D109-316D-4AC9-A874-35258A88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9DA1E-EF8A-835D-52E5-41A962AF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C6061-7153-C675-86AF-39ED55F1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0F161-60D1-3F38-B591-AE9EFCE7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4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5CCEB9-267A-2C11-31D6-5B4738FF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DF96CA-4CF9-7594-960E-C65A8D7D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834BD6-70D7-D8B4-EF0B-A2A6A4B4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46C6C-5989-87CF-9230-5674CB4A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80513-BB7B-DE01-BF0A-1C777583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8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E7243-F017-7B46-0F18-28F56214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D51BC-B546-040F-E9BD-0AA6F5C9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284415-5165-206F-A4F0-B7CAD2AB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35E902-23A6-9474-4AE6-A997B4A8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91F75-CB42-0B86-7A7D-9B1459C9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3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03B4-00F2-A385-0D91-D8F082E3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E6FE9-A26F-CC0C-8C07-F87E0484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98B48-0C50-34F1-4CA2-FB166B04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F780E-9354-E565-AE09-13420C4C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26445-F232-DD03-CA49-C04A57C3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E700A-2014-F839-B042-B0A0D8C2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94237-8521-5325-A4F9-F3D26D78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60E7F-94B6-806E-766D-8C3BD9F86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92571E-3CDE-E70B-FC22-0A24EA7D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23A60-F6CC-227F-1B10-1EDE97AC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7D8FBF-F9DA-0BCF-20EF-8F8AED12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6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F569-FB1E-F777-BFC4-C1522577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657605-1815-C0D2-17ED-E2476209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2CBE7-2149-345A-F63B-BCAE41BF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6EE029-1E60-2B65-98D8-F98BEAFA9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105624-3CA3-FADA-ED93-AB860E503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4D0138-051E-3919-7235-A672FB82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F66857-D744-C39C-992E-C39DB002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30ED41-CFA2-CD88-EE7D-A53D3BBC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2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E5EC-B52C-EF39-C5D5-3C85895A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D5C392-FAA1-9CDB-F85B-B04F4E90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A70C03-2F55-37E9-386F-DEF8A70D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1B24EA-4C60-9DC7-479D-FCBD52F1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86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F0F255-551C-1F9D-B944-AF8BA411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62ACB1-4640-8E94-DDD4-D9FB1F17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BE47DC-9CA1-97ED-6341-C1E156EF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15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98E3F-A8B9-B074-B1E5-60315365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DF4951-3043-6999-2096-EE66FEE5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215178-F2A8-1900-94B6-BF800BE36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EE7467-553B-B6C2-3311-B895E599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2E1A1C-046E-86EB-93BD-DF7E6038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5EF9B3-6907-8025-7B11-E98B7103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8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AD5E6-1F9E-3BA5-EF7F-CA6459FE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33AC66-8688-AB4B-0FA0-45EF4C467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B5A946-63E3-A4E2-D491-0C061AFEC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08F7F-5E29-89D4-0826-3DB1ED59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B33064-8A00-A13B-D553-52ECCD53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23041E-8AE5-60AA-99AF-D3CDCCB4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29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FD492F-1CC5-3FFD-DE10-6A4DD206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2F86E3-9D0B-75EE-B58A-BC57402B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F13D5-5EA9-0D8E-4A00-67FBC9E31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1E7AC-50B1-74CC-BC09-BF8A8FD25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1B86E-554B-134A-7673-728240B6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5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750676" y="2011657"/>
            <a:ext cx="62116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podemos produzir frutos segundo o Espírito, se nossa natureza é carnal? O apóstolo Paulo afirma, “Pois, a carne deseja o que é contrário ao Espírito; e o Espírito, o que é contrário à carne. Eles estão em conflito um com o outro, de modo que vocês não fazem o que desejam.” (Gálatas 5:17).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3451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825766" y="1570223"/>
            <a:ext cx="74518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 Colossenses, Paulo nos orienta e nos ensina sobre o que é viver pelo Espírito: “Portanto, como povo escolhido de Deus, santo e amado, revistam-se de profunda compaixão, bondade, humildade, mansidão e paciência. Suportem-se uns aos outros e perdoem as queixas que tiverem uns contra os outros. Perdoem como o Senhor lhes perdoou. Acima de tudo, </a:t>
            </a:r>
          </a:p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porém, revistam-se do amor, que</a:t>
            </a:r>
          </a:p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 o elo perfeito. (Cl 3:12-14).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19627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939863" y="1969615"/>
            <a:ext cx="60434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amor é a base do êxito da vida cristã. É a sustentação da própria vida em Deus. É a coluna que faz tudo ficar equilibrado. É o ingrediente que deveria nos unir a Deus e às outras pessoas. É a mola que nos impulsiona em direção às virtudes espirituais. É o vínculo da perfeição (Cl 3:14).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9888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540470" y="2011657"/>
            <a:ext cx="68527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Porém, somente Deus tem esse amor perfeito e verdadeiro. Ele nos amou tanto a ponto de dar Seu único filho a fim de nos resgatar e salvar.</a:t>
            </a:r>
          </a:p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Esse é o amor Ágape, um amor incondicional e voluntário, que não discrimina e não impõe nenhuma pré-condição.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8516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761186" y="2947077"/>
            <a:ext cx="63587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amor de Deus por nós é um amor imutável e sacrificial. Quando olhamos para Ele, somos impulsionados a amá-Lo.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26005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5044966" y="2074718"/>
            <a:ext cx="58017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nosso coração brotará a mesma afirmação que o apóstolo Paulo expressou: “Pois o amor de Cristo nos constrange, porque estamos convencidos de que um morreu por todos; assim, todos morreram” e somos estimulados também a amar os nossos semelhantes” (2Co 5:14).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0226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572001" y="2284925"/>
            <a:ext cx="66635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Portanto, só conseguiremos amar nossos semelhantes, amigos e até inimigos, quando mantivermos uma vida de intimidade com Deus. Por meio do estudo diário de Sua Palavra e uma vida de oração, receberemos o fruto do Espírito Santo.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29882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614042" y="2137780"/>
            <a:ext cx="66635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Bíblia nos revela que o fruto do Espírito Santo está à nossa disposição e que, de forma simples, podemos alcançá-lo e vivê-lo. Ele é oferecido gratuitamente a quem queira receber. Ao aceitarmos o sacrifício de Cristo na cruz, entendemos que a vida com Ele é como uma árvore que cresce, amadurece e dá frutos.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8319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487918" y="2032675"/>
            <a:ext cx="66635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 medida que crescemos em Jesus, o Espírito Santo transforma nossa vida, tornando-nos mais maduros e frutíferos em todos os âmbitos da vida. O fruto do Espírito não é obra do esforço humano; é o resultado da obra miraculosa de Deus em nossa vida, quando nos submetemos em obediência à Sua Vontade.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64224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382110" y="1780428"/>
            <a:ext cx="94277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“Deus toma os homens tais quais são, e educa-os para Seu serviço, uma vez que se entreguem a Ele. O Espírito de Deus, recebido na mente, </a:t>
            </a:r>
            <a:r>
              <a:rPr lang="pt-B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vivificar-lhes-á</a:t>
            </a: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todas as faculdades. Sob a direção do Espírito Santo, o intelecto que se consagra sem reservas a Deus desenvolve-se harmonicamente, e é fortalecido para compreender e cumprir o que Deus requer. O caráter fraco e vacilante muda-se em outro forte e firme...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792550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98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382110" y="1885531"/>
            <a:ext cx="94277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...A devoção contínua estabelece uma relação tão íntima entre Jesus e Seu discípulo, que o cristão se torna como Ele em espírito e caráter. Mediante ligação com Cristo terá visão mais clara e ampla. O discernimento se tornará mais penetrante, mais equilibrado o juízo. Aquele que anela ser de utilidade a Cristo é tão vivificado pelo vitalizante poder do Sol da Justiça, que é habilitado a produzir muito fruto para glória de Deus” (O Desejado de todas as Nações, p. 168).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2930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382110" y="2369007"/>
            <a:ext cx="94277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Precisamos enxergar o fruto do Espírito como os atributos do caráter de Cristo produzidos em nós, pela ação do Espírito Santo. Em Jesus, Deus nos forneceu o exemplo perfeito no qual podemos encontrar essas múltiplas facetas do fruto: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6923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34C299EB-7BE6-65C3-ADED-E912E1585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5" y="823055"/>
            <a:ext cx="6347004" cy="31078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827688" y="1570220"/>
            <a:ext cx="2039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AMOR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19AEBD-B2F3-4E4B-9C28-97CB31E8F8A5}"/>
              </a:ext>
            </a:extLst>
          </p:cNvPr>
          <p:cNvSpPr txBox="1"/>
          <p:nvPr/>
        </p:nvSpPr>
        <p:spPr>
          <a:xfrm>
            <a:off x="1007676" y="1951148"/>
            <a:ext cx="4068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 enfrentou as duras provas do </a:t>
            </a:r>
            <a:r>
              <a:rPr lang="pt-B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Getsêmani</a:t>
            </a: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o Calvário em meu lugar.</a:t>
            </a:r>
            <a:endParaRPr lang="pt-BR" sz="28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CA7ED1-1B66-672D-FC4E-74DCE0835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53" y="3246805"/>
            <a:ext cx="7356631" cy="36111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FF05E68-9F8D-BF9A-CDF7-3FF48DABF6F5}"/>
              </a:ext>
            </a:extLst>
          </p:cNvPr>
          <p:cNvSpPr txBox="1"/>
          <p:nvPr/>
        </p:nvSpPr>
        <p:spPr>
          <a:xfrm>
            <a:off x="5731419" y="4093486"/>
            <a:ext cx="2039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</a:rPr>
              <a:t>ALEGRIA</a:t>
            </a:r>
            <a:endParaRPr lang="pt-BR" sz="2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B5913D-0523-2D7B-FD08-05011AD0BE8B}"/>
              </a:ext>
            </a:extLst>
          </p:cNvPr>
          <p:cNvSpPr txBox="1"/>
          <p:nvPr/>
        </p:nvSpPr>
        <p:spPr>
          <a:xfrm>
            <a:off x="6121616" y="4676881"/>
            <a:ext cx="4068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Ninguém jamais teve maior deleite e alegria em fazer a vontade do Pai.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35909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915275-BDFC-89F4-8CEB-B8C83B17E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25" y="3238229"/>
            <a:ext cx="7714593" cy="3533965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6258061B-486E-CEC8-8547-346A184EC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" y="367863"/>
            <a:ext cx="7622903" cy="38464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941013" y="1265420"/>
            <a:ext cx="2039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PAZ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19AEBD-B2F3-4E4B-9C28-97CB31E8F8A5}"/>
              </a:ext>
            </a:extLst>
          </p:cNvPr>
          <p:cNvSpPr txBox="1"/>
          <p:nvPr/>
        </p:nvSpPr>
        <p:spPr>
          <a:xfrm>
            <a:off x="1449110" y="1853234"/>
            <a:ext cx="4068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Veja Sua serenidade ao enfrentar um julgamento injusto.</a:t>
            </a:r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F05E68-9F8D-BF9A-CDF7-3FF48DABF6F5}"/>
              </a:ext>
            </a:extLst>
          </p:cNvPr>
          <p:cNvSpPr txBox="1"/>
          <p:nvPr/>
        </p:nvSpPr>
        <p:spPr>
          <a:xfrm>
            <a:off x="5899586" y="4179848"/>
            <a:ext cx="3055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</a:rPr>
              <a:t>LONGANIMIDADE</a:t>
            </a:r>
            <a:endParaRPr lang="pt-BR" sz="2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B5913D-0523-2D7B-FD08-05011AD0BE8B}"/>
              </a:ext>
            </a:extLst>
          </p:cNvPr>
          <p:cNvSpPr txBox="1"/>
          <p:nvPr/>
        </p:nvSpPr>
        <p:spPr>
          <a:xfrm>
            <a:off x="5974472" y="4733155"/>
            <a:ext cx="4068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 pediu ao Pai que perdoasse Seus algozes cruéis.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59101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6F5EF140-A53B-E30E-E400-B059EA9D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7" y="3429000"/>
            <a:ext cx="6526924" cy="35339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B617786-42AA-631A-8E6B-ED9721E0D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369606"/>
            <a:ext cx="7399283" cy="353396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308875" y="1265420"/>
            <a:ext cx="2384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BENIGNIDADE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19AEBD-B2F3-4E4B-9C28-97CB31E8F8A5}"/>
              </a:ext>
            </a:extLst>
          </p:cNvPr>
          <p:cNvSpPr txBox="1"/>
          <p:nvPr/>
        </p:nvSpPr>
        <p:spPr>
          <a:xfrm>
            <a:off x="1449110" y="1853234"/>
            <a:ext cx="4068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Perceba o tratamento que Ele deu à mulher adúltera diante de seus acusadores.</a:t>
            </a:r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F05E68-9F8D-BF9A-CDF7-3FF48DABF6F5}"/>
              </a:ext>
            </a:extLst>
          </p:cNvPr>
          <p:cNvSpPr txBox="1"/>
          <p:nvPr/>
        </p:nvSpPr>
        <p:spPr>
          <a:xfrm>
            <a:off x="5857545" y="4229860"/>
            <a:ext cx="3055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</a:rPr>
              <a:t>BONDADE</a:t>
            </a:r>
            <a:endParaRPr lang="pt-BR" sz="2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B5913D-0523-2D7B-FD08-05011AD0BE8B}"/>
              </a:ext>
            </a:extLst>
          </p:cNvPr>
          <p:cNvSpPr txBox="1"/>
          <p:nvPr/>
        </p:nvSpPr>
        <p:spPr>
          <a:xfrm>
            <a:off x="6468458" y="4753080"/>
            <a:ext cx="4068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Perceba Seu olhar e atitudes ao trazer alívio aos sofredores.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6894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DD452938-5C3A-D5F1-81EA-2D100A47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45" y="3082738"/>
            <a:ext cx="7116355" cy="39282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C614413-0B20-2323-FAA2-D626667CC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6" y="244369"/>
            <a:ext cx="8660524" cy="39282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413975" y="1265420"/>
            <a:ext cx="2384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FIDELIDADE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19AEBD-B2F3-4E4B-9C28-97CB31E8F8A5}"/>
              </a:ext>
            </a:extLst>
          </p:cNvPr>
          <p:cNvSpPr txBox="1"/>
          <p:nvPr/>
        </p:nvSpPr>
        <p:spPr>
          <a:xfrm>
            <a:off x="1501662" y="1657787"/>
            <a:ext cx="50988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 prometeu que, se o homem pecasse, daria Sua vida em seu lugar. Ele sofreu duras provas, mas cumpriu Sua promessa.</a:t>
            </a:r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F05E68-9F8D-BF9A-CDF7-3FF48DABF6F5}"/>
              </a:ext>
            </a:extLst>
          </p:cNvPr>
          <p:cNvSpPr txBox="1"/>
          <p:nvPr/>
        </p:nvSpPr>
        <p:spPr>
          <a:xfrm>
            <a:off x="5685765" y="4149291"/>
            <a:ext cx="3055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</a:rPr>
              <a:t>MANSIDÃO</a:t>
            </a:r>
            <a:endParaRPr lang="pt-BR" sz="2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B5913D-0523-2D7B-FD08-05011AD0BE8B}"/>
              </a:ext>
            </a:extLst>
          </p:cNvPr>
          <p:cNvSpPr txBox="1"/>
          <p:nvPr/>
        </p:nvSpPr>
        <p:spPr>
          <a:xfrm>
            <a:off x="6009286" y="4783309"/>
            <a:ext cx="428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ovelha muda, enfrentou Seus acusadores e a turba ensandecida.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15654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0D4C0315-1145-C36C-5662-D6EE1A2A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5" y="1069850"/>
            <a:ext cx="8502869" cy="39435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771326" y="1969613"/>
            <a:ext cx="3904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DOMÍNIO PRÓPRIO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19AEBD-B2F3-4E4B-9C28-97CB31E8F8A5}"/>
              </a:ext>
            </a:extLst>
          </p:cNvPr>
          <p:cNvSpPr txBox="1"/>
          <p:nvPr/>
        </p:nvSpPr>
        <p:spPr>
          <a:xfrm>
            <a:off x="2027179" y="2442909"/>
            <a:ext cx="50988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Sua maior tentação era não utilizar Seus poderes divinos em Seu próprio favor. Ele foi vencedor!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0533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62097" y="1433586"/>
            <a:ext cx="66635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Lembremos que a vida com Jesus é como uma árvore que cresce, amadurece e dá fruto. À medida que crescemos com Jesus, o Espírito Santo transforma nossa vida, tornando-nos pessoas mais maduras, frutíferas e mais produtivas.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637798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508938" y="2526664"/>
            <a:ext cx="68527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Aceite Jesus Cristo como Senhor e Salvador de sua vida, e dê a Ele a liberdade de atuar em você por meio do Espírito Santo. Dessa forma, você será capacitado a fazer Sua obra e “amar o próximo como a você mesmo”.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4021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75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287915" y="2090172"/>
            <a:ext cx="65654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 Sua infinita bondade, Deus nos concedeu inúmeros presentes para sermos felizes e saudáveis. O principal deles na vida espiritual é o fruto do Espírito Santo, e, na vida física, podemos citar os frutos deliciosos das árvores frutíferas.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7511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54749" y="2090172"/>
            <a:ext cx="70901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Comer frutas diariamente ajuda o organismo a funcionar de forma correta e equilibrada. Assim acontece com o fruto do Espírito Santo; ele manterá nossa vida espiritual forte, equilibrada e com imunidade alta contra o inimigo e suas ações.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4076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332303" y="2199618"/>
            <a:ext cx="69600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Uma das grandes alegrias da vida é saber que Deus nos ama com um amor inigualável e tem planos maravilhosos de vivermos juntos eternamente, em gozo e paz em Seu reino.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5745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645572" y="2211353"/>
            <a:ext cx="65794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 nos criar, Deus queria que nossas escolhas e decisões nos levassem a uma vida eterna, em uma atmosfera de saúde perfeita, num ambiente de amor pleno e harmonioso, desfrutando de Sua presença e das demais pessoas que formariam a família humana.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354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897821" y="2263904"/>
            <a:ext cx="58227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que hoje não conseguimos ter um lar feliz e um ambiente de amor? Estamos todos fadados a viver em constante desarmonia, num clima de conflitos constantes, e sem direito a alegria e paz?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7244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246180" y="2001147"/>
            <a:ext cx="68737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respondermos a essas perguntas, primeiro precisamos compreender que apesar do sonho de Deus para as famílias continuar o mesmo (amor, paz, harmonia, felicidade e intimidade com Deus), o mundo foi corrompido a partir da entrada do pecado, quando Satanás ludibriou Adão e Eva no Éden.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6811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393325" y="2442580"/>
            <a:ext cx="62851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partir da queda do homem, temos que lidar com duas naturezas: a carnal e a espiritual. Elas lutam entre si para obter o domínio de nossa vida, decisões, ações e reações. (Romanos 7: 14-20)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26684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1247</Words>
  <Application>Microsoft Office PowerPoint</Application>
  <PresentationFormat>Widescreen</PresentationFormat>
  <Paragraphs>42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2</cp:revision>
  <dcterms:created xsi:type="dcterms:W3CDTF">2022-06-29T19:49:33Z</dcterms:created>
  <dcterms:modified xsi:type="dcterms:W3CDTF">2022-09-20T19:52:44Z</dcterms:modified>
</cp:coreProperties>
</file>