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60" r:id="rId5"/>
    <p:sldId id="285" r:id="rId6"/>
    <p:sldId id="261" r:id="rId7"/>
    <p:sldId id="259" r:id="rId8"/>
    <p:sldId id="262" r:id="rId9"/>
    <p:sldId id="287" r:id="rId10"/>
    <p:sldId id="263" r:id="rId11"/>
    <p:sldId id="289" r:id="rId12"/>
    <p:sldId id="290" r:id="rId13"/>
    <p:sldId id="291" r:id="rId14"/>
    <p:sldId id="288" r:id="rId15"/>
    <p:sldId id="264" r:id="rId16"/>
    <p:sldId id="293" r:id="rId17"/>
    <p:sldId id="292" r:id="rId18"/>
    <p:sldId id="294" r:id="rId19"/>
    <p:sldId id="265" r:id="rId20"/>
    <p:sldId id="295" r:id="rId21"/>
    <p:sldId id="28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Cristina Barbosa" userId="a7deaa94-27fa-4381-b313-ee83126f3c73" providerId="ADAL" clId="{D1616B7E-3C69-4CBB-A39E-8C86790482A5}"/>
    <pc:docChg chg="modSld">
      <pc:chgData name="DSA - Cristina Barbosa" userId="a7deaa94-27fa-4381-b313-ee83126f3c73" providerId="ADAL" clId="{D1616B7E-3C69-4CBB-A39E-8C86790482A5}" dt="2022-09-20T19:44:30.718" v="4" actId="1076"/>
      <pc:docMkLst>
        <pc:docMk/>
      </pc:docMkLst>
      <pc:sldChg chg="modSp mod">
        <pc:chgData name="DSA - Cristina Barbosa" userId="a7deaa94-27fa-4381-b313-ee83126f3c73" providerId="ADAL" clId="{D1616B7E-3C69-4CBB-A39E-8C86790482A5}" dt="2022-09-20T19:44:19.474" v="2" actId="1076"/>
        <pc:sldMkLst>
          <pc:docMk/>
          <pc:sldMk cId="1140761636" sldId="260"/>
        </pc:sldMkLst>
        <pc:spChg chg="mod">
          <ac:chgData name="DSA - Cristina Barbosa" userId="a7deaa94-27fa-4381-b313-ee83126f3c73" providerId="ADAL" clId="{D1616B7E-3C69-4CBB-A39E-8C86790482A5}" dt="2022-09-20T19:44:19.474" v="2" actId="1076"/>
          <ac:spMkLst>
            <pc:docMk/>
            <pc:sldMk cId="1140761636" sldId="260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D1616B7E-3C69-4CBB-A39E-8C86790482A5}" dt="2022-09-20T19:44:30.718" v="4" actId="1076"/>
        <pc:sldMkLst>
          <pc:docMk/>
          <pc:sldMk cId="4123015329" sldId="285"/>
        </pc:sldMkLst>
        <pc:spChg chg="mod">
          <ac:chgData name="DSA - Cristina Barbosa" userId="a7deaa94-27fa-4381-b313-ee83126f3c73" providerId="ADAL" clId="{D1616B7E-3C69-4CBB-A39E-8C86790482A5}" dt="2022-09-20T19:44:30.718" v="4" actId="1076"/>
          <ac:spMkLst>
            <pc:docMk/>
            <pc:sldMk cId="4123015329" sldId="285"/>
            <ac:spMk id="3" creationId="{8F552433-F476-3073-DF84-2977B2AA47F4}"/>
          </ac:spMkLst>
        </pc:spChg>
      </pc:sldChg>
      <pc:sldChg chg="modSp mod">
        <pc:chgData name="DSA - Cristina Barbosa" userId="a7deaa94-27fa-4381-b313-ee83126f3c73" providerId="ADAL" clId="{D1616B7E-3C69-4CBB-A39E-8C86790482A5}" dt="2022-09-20T19:43:57.963" v="0" actId="207"/>
        <pc:sldMkLst>
          <pc:docMk/>
          <pc:sldMk cId="3970529091" sldId="286"/>
        </pc:sldMkLst>
        <pc:spChg chg="mod">
          <ac:chgData name="DSA - Cristina Barbosa" userId="a7deaa94-27fa-4381-b313-ee83126f3c73" providerId="ADAL" clId="{D1616B7E-3C69-4CBB-A39E-8C86790482A5}" dt="2022-09-20T19:43:57.963" v="0" actId="207"/>
          <ac:spMkLst>
            <pc:docMk/>
            <pc:sldMk cId="3970529091" sldId="286"/>
            <ac:spMk id="3" creationId="{8F552433-F476-3073-DF84-2977B2AA47F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7B74CB-082E-4753-0963-D775E96E87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77D2E0E-74FC-D70E-82CC-6CEEE7AA2C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F397BC-4BCA-ACBC-3A19-7F24D2239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12611B-97CF-9B74-F7A1-A54A680F3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1744AB8-D72E-E499-983B-7D01CB92C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579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2A2A4-B010-D59A-93C4-51DBEC158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8B2D109-316D-4AC9-A874-35258A88AA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149DA1E-EF8A-835D-52E5-41A962AFE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D7C6061-7153-C675-86AF-39ED55F1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0A0F161-60D1-3F38-B591-AE9EFCE78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8484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D5CCEB9-267A-2C11-31D6-5B4738FF20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6DF96CA-4CF9-7594-960E-C65A8D7DC9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834BD6-70D7-D8B4-EF0B-A2A6A4B40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D46C6C-5989-87CF-9230-5674CB4AC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7F80513-BB7B-DE01-BF0A-1C7775832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85839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DE7243-F017-7B46-0F18-28F562140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D51BC-B546-040F-E9BD-0AA6F5C91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284415-5165-206F-A4F0-B7CAD2AB1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635E902-23A6-9474-4AE6-A997B4A82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491F75-CB42-0B86-7A7D-9B1459C98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58399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8803B4-00F2-A385-0D91-D8F082E3C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01E6FE9-A26F-CC0C-8C07-F87E0484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E98B48-0C50-34F1-4CA2-FB166B041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FDF780E-9354-E565-AE09-13420C4C8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A26445-F232-DD03-CA49-C04A57C31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14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6E700A-2014-F839-B042-B0A0D8C2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0094237-8521-5325-A4F9-F3D26D787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6960E7F-94B6-806E-766D-8C3BD9F867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92571E-3CDE-E70B-FC22-0A24EA7D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C323A60-F6CC-227F-1B10-1EDE97AC2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7D8FBF-F9DA-0BCF-20EF-8F8AED129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916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82F569-FB1E-F777-BFC4-C1522577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657605-1815-C0D2-17ED-E24762094D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C2CBE7-2149-345A-F63B-BCAE41BF90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46EE029-1E60-2B65-98D8-F98BEAFA9F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A105624-3CA3-FADA-ED93-AB860E503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E4D0138-051E-3919-7235-A672FB820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6F66857-D744-C39C-992E-C39DB002E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830ED41-CFA2-CD88-EE7D-A53D3BBC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50248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5EE5EC-B52C-EF39-C5D5-3C85895A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3D5C392-FAA1-9CDB-F85B-B04F4E90A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2A70C03-2F55-37E9-386F-DEF8A70D0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F1B24EA-4C60-9DC7-479D-FCBD52F1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18692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7F0F255-551C-1F9D-B944-AF8BA4112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B62ACB1-4640-8E94-DDD4-D9FB1F172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2BE47DC-9CA1-97ED-6341-C1E156EF1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71538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798E3F-A8B9-B074-B1E5-603153652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DF4951-3043-6999-2096-EE66FEE55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6215178-F2A8-1900-94B6-BF800BE366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CEE7467-553B-B6C2-3311-B895E5994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62E1A1C-046E-86EB-93BD-DF7E60388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95EF9B3-6907-8025-7B11-E98B71031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1587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AD5E6-1F9E-3BA5-EF7F-CA6459FED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533AC66-8688-AB4B-0FA0-45EF4C467F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DB5A946-63E3-A4E2-D491-0C061AFEC1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508F7F-5E29-89D4-0826-3DB1ED590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EB33064-8A00-A13B-D553-52ECCD533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223041E-8AE5-60AA-99AF-D3CDCCB49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4294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7FD492F-1CC5-3FFD-DE10-6A4DD206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F2F86E3-9D0B-75EE-B58A-BC57402B1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2EF13D5-5EA9-0D8E-4A00-67FBC9E316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3D800-2B4C-408D-A960-BA722CF8FD47}" type="datetimeFigureOut">
              <a:rPr lang="pt-BR" smtClean="0"/>
              <a:t>20/09/2022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461E7AC-50B1-74CC-BC09-BF8A8FD25E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C31B86E-554B-134A-7673-728240B6D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073AC-D5DC-4D5B-939F-673D221FC7C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7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551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635062" y="1338994"/>
            <a:ext cx="58227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amor deve ser o maior testemunho externo da transformação interior na vida de cada cristão, na vida de cada um de nós. O amor deve estar na raiz de tudo o que fazemos e especialmente em nossas ações. Deve haver coerência entre o que falamos e vivemos.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4172446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62096" y="1128787"/>
            <a:ext cx="58227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Hoje, fala-se muito sobre o amor e, com certeza, todos queremos desfrutar, em nossa igreja e em nossa vida familiar, desse fruto maravilhoso que é o amor. Porém, há muitos lares que sofrem e estão a ponto de ser destruídos por falta de amor. E isso tem um grande impacto na igreja.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9854374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62096" y="1128787"/>
            <a:ext cx="5822731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 nós mesmos, somos incapazes de amar. Nossa natureza é egoísta e pecaminosa. Quando entramos em um relacionamento, o egoísmo está lá presente e atuante. Por isso, um dos grandes problemas que notamos nos relacionamentos é o egoísmo.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3217997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62096" y="1128787"/>
            <a:ext cx="5822731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Sabia que o oposto do amor não é o ódio? O oposto do amor é o egoísmo. Enquanto o egoísmo concentra-se em si mesmo e em seus desejos que devem ser atendidos pelo outro, o amor concentra-se no outro e em como atender às suas reais necessidades.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383923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62096" y="1128787"/>
            <a:ext cx="7472856" cy="3183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just">
              <a:lnSpc>
                <a:spcPct val="103000"/>
              </a:lnSpc>
              <a:spcAft>
                <a:spcPts val="1200"/>
              </a:spcAft>
            </a:pPr>
            <a:r>
              <a:rPr lang="pt-BR" sz="2800" b="1" dirty="0">
                <a:solidFill>
                  <a:srgbClr val="26262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partir do momento em que começamos a nos preocupar verdadeiramente com o outro e com seu bem-estar, começamos a amá-lo. No entanto, é necessário produzir primeiro esse amor em nós para depois compartilhá-lo. Como podemos fazer isso a fim de alcançar uma vida familiar mais plena e feliz? Eis algumas dicas:</a:t>
            </a:r>
            <a:endParaRPr lang="pt-BR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5583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96BF7BC2-A180-55C3-0C57-E35E8CF43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5455" y="211779"/>
            <a:ext cx="5912876" cy="542920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481959" y="1780430"/>
            <a:ext cx="273268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Comunhão com a fonte do verdadeiro amor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6" name="Imagem 5" descr="Logotipo&#10;&#10;Descrição gerada automaticamente com confiança média">
            <a:extLst>
              <a:ext uri="{FF2B5EF4-FFF2-40B4-BE49-F238E27FC236}">
                <a16:creationId xmlns:a16="http://schemas.microsoft.com/office/drawing/2014/main" id="{BB3C03E9-5128-5415-D4BF-90731E875A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972" y="642257"/>
            <a:ext cx="6538838" cy="600396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1C679F-B07C-A96C-D58B-28A6E5077A73}"/>
              </a:ext>
            </a:extLst>
          </p:cNvPr>
          <p:cNvSpPr txBox="1"/>
          <p:nvPr/>
        </p:nvSpPr>
        <p:spPr>
          <a:xfrm>
            <a:off x="6436085" y="2890391"/>
            <a:ext cx="2732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Agir com altruísmo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14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Gráfico&#10;&#10;Descrição gerada automaticamente com confiança baixa">
            <a:extLst>
              <a:ext uri="{FF2B5EF4-FFF2-40B4-BE49-F238E27FC236}">
                <a16:creationId xmlns:a16="http://schemas.microsoft.com/office/drawing/2014/main" id="{3653A6F8-593B-0B26-380C-0E3FC08AF3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611" y="704193"/>
            <a:ext cx="6621903" cy="6080234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F5E734FE-9B35-C702-0244-7139BF2B08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511" y="211779"/>
            <a:ext cx="6153953" cy="5650562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828801" y="2351782"/>
            <a:ext cx="27326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Falar sempre a verdade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41C679F-B07C-A96C-D58B-28A6E5077A73}"/>
              </a:ext>
            </a:extLst>
          </p:cNvPr>
          <p:cNvSpPr txBox="1"/>
          <p:nvPr/>
        </p:nvSpPr>
        <p:spPr>
          <a:xfrm>
            <a:off x="6627802" y="2480534"/>
            <a:ext cx="3011067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Manter atitudes de respeito como base dos relacionamentos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986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7ECE89C4-3D2E-E398-9150-6B4AD0D19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802" y="849448"/>
            <a:ext cx="6305512" cy="578972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41C679F-B07C-A96C-D58B-28A6E5077A73}"/>
              </a:ext>
            </a:extLst>
          </p:cNvPr>
          <p:cNvSpPr txBox="1"/>
          <p:nvPr/>
        </p:nvSpPr>
        <p:spPr>
          <a:xfrm>
            <a:off x="4214605" y="2890391"/>
            <a:ext cx="301106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Perseverar e perdoar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686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909563" y="1763946"/>
            <a:ext cx="798399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ctr">
              <a:spcAft>
                <a:spcPts val="395"/>
              </a:spcAft>
            </a:pPr>
            <a:r>
              <a:rPr lang="pt-BR" sz="2800" b="1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"A obediência à Palavra produz o fruto da qualidade requerida – ‘caridade fraternal, não fingida’. (I Ped. 1:22). Este amor tem a sua origem no Céu, e conduz aos mais altos motivos e ações altruístas" (Atos dos Apóstolos, p. 520).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8169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5097519" y="1811959"/>
            <a:ext cx="553839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Bíblia deixa claro que o amor é a resposta abrangente do verdadeiro seguidor de Jesus. Sim, o amor é o resultado de uma vida para Jesus e em Jesus. 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2266844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5981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1909563" y="1763946"/>
            <a:ext cx="798399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ctr">
              <a:spcAft>
                <a:spcPts val="395"/>
              </a:spcAft>
            </a:pPr>
            <a:r>
              <a:rPr lang="pt-BR" sz="2800" b="1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“Irmãos, vocês foram chamados para a liberdade. Mas não usem a liberdade para dar ocasião à vontade da carne; pelo contrário, sirvam uns aos outros mediante o amor” (</a:t>
            </a:r>
            <a:r>
              <a:rPr lang="pt-BR" sz="2800" b="1" i="1" spc="1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Gl</a:t>
            </a:r>
            <a:r>
              <a:rPr lang="pt-BR" sz="2800" b="1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5:13).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50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87517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932386" y="1391547"/>
            <a:ext cx="635875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“Mas o fruto do Espírito é </a:t>
            </a:r>
            <a:r>
              <a:rPr lang="pt-BR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amor, </a:t>
            </a:r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alegria, paz, paciência, amabilidade, bondade, fidelidade, mansidão e domínio próprio. Contra essas coisas não há lei”.</a:t>
            </a:r>
            <a:endParaRPr lang="pt-BR" sz="2800" b="1" i="1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A0F0B8-EEB8-EEDC-9E3C-AF6760FB33FA}"/>
              </a:ext>
            </a:extLst>
          </p:cNvPr>
          <p:cNvSpPr txBox="1"/>
          <p:nvPr/>
        </p:nvSpPr>
        <p:spPr>
          <a:xfrm>
            <a:off x="2916620" y="3429000"/>
            <a:ext cx="63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Gálatas 5:22 e 23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3970529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3993421" y="2199415"/>
            <a:ext cx="700601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Quando pensamos em amor, lembramo-nos de relacionamentos: em família, entre um casal, entre irmãos, entre amigos, entre outros. E com certeza, se relacionarmos amor a uma fruta, vamos nos lembrar do morango.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11407616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2981467" y="2240538"/>
            <a:ext cx="797357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138" marR="126365" algn="ctr" fontAlgn="t"/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Devido à sua cor vermelha, sabor intenso, perfume adocicado e formato de coração, o morango costuma simbolizar o amor entre um homem e uma mulher. Algumas culturas associam o morango à tranquilidade de um lar, a um sonho realizado ou uma vida feliz.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30153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141077" y="1938084"/>
            <a:ext cx="7535916" cy="2311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just" fontAlgn="t">
              <a:lnSpc>
                <a:spcPct val="103000"/>
              </a:lnSpc>
              <a:spcAft>
                <a:spcPts val="395"/>
              </a:spcAft>
            </a:pPr>
            <a:r>
              <a:rPr lang="pt-BR" sz="2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Assim, acontece em nossa vida quando, por meio do Espírito Santo, desenvolvemos o amor em nossa vida e relacionamentos: teremos uma vida mais feliz, e o perfume que exalaremos se espalhará a todos que nos rodeiam.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7458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630621" y="1013175"/>
            <a:ext cx="1054187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6365" algn="ctr">
              <a:spcAft>
                <a:spcPts val="395"/>
              </a:spcAft>
            </a:pPr>
            <a:r>
              <a:rPr lang="pt-BR" sz="2800" b="1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“O AMOR</a:t>
            </a: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é paciente, o amor é bondoso. Não inveja, </a:t>
            </a:r>
          </a:p>
          <a:p>
            <a:pPr marR="126365" algn="ctr">
              <a:spcAft>
                <a:spcPts val="395"/>
              </a:spcAft>
            </a:pP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se vangloria, não se orgulha.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6365" algn="ctr">
              <a:spcAft>
                <a:spcPts val="395"/>
              </a:spcAft>
            </a:pP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maltrata, não procura seus interesses, não se ira facilmente, </a:t>
            </a:r>
          </a:p>
          <a:p>
            <a:pPr marR="126365" algn="ctr">
              <a:spcAft>
                <a:spcPts val="395"/>
              </a:spcAft>
            </a:pP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não guarda rancor.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6365" algn="ctr">
              <a:spcAft>
                <a:spcPts val="395"/>
              </a:spcAft>
            </a:pP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amor não se alegra com a injustiça, mas se alegra com a verdade.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6365" algn="ctr">
              <a:spcAft>
                <a:spcPts val="395"/>
              </a:spcAft>
            </a:pP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Tudo sofre, tudo crê, tudo espera, tudo suporta.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126365" algn="ctr">
              <a:spcAft>
                <a:spcPts val="395"/>
              </a:spcAft>
            </a:pPr>
            <a:r>
              <a:rPr lang="pt-BR" sz="2800" b="0" i="1" spc="1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 amor nunca perece; mas as profecias desaparecerão, as línguas cessarão, o conhecimento passará”.</a:t>
            </a:r>
            <a:endParaRPr lang="pt-BR" sz="28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9A0F0B8-EEB8-EEDC-9E3C-AF6760FB33FA}"/>
              </a:ext>
            </a:extLst>
          </p:cNvPr>
          <p:cNvSpPr txBox="1"/>
          <p:nvPr/>
        </p:nvSpPr>
        <p:spPr>
          <a:xfrm>
            <a:off x="2722179" y="5248033"/>
            <a:ext cx="6358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i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 Coríntios 13: 4-8</a:t>
            </a:r>
            <a:endParaRPr lang="pt-BR" sz="2800" b="1" i="1" dirty="0"/>
          </a:p>
        </p:txBody>
      </p:sp>
    </p:spTree>
    <p:extLst>
      <p:ext uri="{BB962C8B-B14F-4D97-AF65-F5344CB8AC3E}">
        <p14:creationId xmlns:p14="http://schemas.microsoft.com/office/powerpoint/2010/main" val="237511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635062" y="1338994"/>
            <a:ext cx="657947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Enquanto Paulo estava ensinando em Éfeso, soube de brigas na igreja de Corinto. Assim, Paulo dedicou uma parte significativa de seus escritos ao tópico do amor ou à falta dele entre os irmãos.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93541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552433-F476-3073-DF84-2977B2AA47F4}"/>
              </a:ext>
            </a:extLst>
          </p:cNvPr>
          <p:cNvSpPr txBox="1"/>
          <p:nvPr/>
        </p:nvSpPr>
        <p:spPr>
          <a:xfrm>
            <a:off x="4635063" y="1338994"/>
            <a:ext cx="57806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Paulo escreve sobre o que o amor faz e os efeitos na vida do cristão ao ser transformado pelo amor de Jesus Cristo. Esse tipo de amor transbordará naturalmente do coração do crente.</a:t>
            </a:r>
            <a:endParaRPr lang="pt-BR" sz="2800" b="1" dirty="0"/>
          </a:p>
        </p:txBody>
      </p:sp>
    </p:spTree>
    <p:extLst>
      <p:ext uri="{BB962C8B-B14F-4D97-AF65-F5344CB8AC3E}">
        <p14:creationId xmlns:p14="http://schemas.microsoft.com/office/powerpoint/2010/main" val="3055688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</TotalTime>
  <Words>748</Words>
  <Application>Microsoft Office PowerPoint</Application>
  <PresentationFormat>Widescreen</PresentationFormat>
  <Paragraphs>28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 Seifert</dc:creator>
  <cp:lastModifiedBy>DSA - Cristina Barbosa</cp:lastModifiedBy>
  <cp:revision>2</cp:revision>
  <dcterms:created xsi:type="dcterms:W3CDTF">2022-06-29T19:49:33Z</dcterms:created>
  <dcterms:modified xsi:type="dcterms:W3CDTF">2022-09-20T19:44:39Z</dcterms:modified>
</cp:coreProperties>
</file>