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96" r:id="rId5"/>
    <p:sldId id="297" r:id="rId6"/>
    <p:sldId id="298" r:id="rId7"/>
    <p:sldId id="299" r:id="rId8"/>
    <p:sldId id="285" r:id="rId9"/>
    <p:sldId id="300" r:id="rId10"/>
    <p:sldId id="301" r:id="rId11"/>
    <p:sldId id="302" r:id="rId12"/>
    <p:sldId id="261" r:id="rId13"/>
    <p:sldId id="263" r:id="rId14"/>
    <p:sldId id="303" r:id="rId15"/>
    <p:sldId id="289" r:id="rId16"/>
    <p:sldId id="304" r:id="rId17"/>
    <p:sldId id="305" r:id="rId18"/>
    <p:sldId id="290" r:id="rId19"/>
    <p:sldId id="291" r:id="rId20"/>
    <p:sldId id="288" r:id="rId21"/>
    <p:sldId id="28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B74CB-082E-4753-0963-D775E96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D2E0E-74FC-D70E-82CC-6CEEE7AA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397BC-4BCA-ACBC-3A19-7F24D223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2611B-97CF-9B74-F7A1-A54A680F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44AB8-D72E-E499-983B-7D01CB92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7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A2A4-B010-D59A-93C4-51DBEC15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B2D109-316D-4AC9-A874-35258A88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9DA1E-EF8A-835D-52E5-41A962AF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C6061-7153-C675-86AF-39ED55F1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0F161-60D1-3F38-B591-AE9EFCE7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4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CCEB9-267A-2C11-31D6-5B4738FF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DF96CA-4CF9-7594-960E-C65A8D7D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834BD6-70D7-D8B4-EF0B-A2A6A4B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46C6C-5989-87CF-9230-5674CB4A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80513-BB7B-DE01-BF0A-1C77758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8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E7243-F017-7B46-0F18-28F56214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D51BC-B546-040F-E9BD-0AA6F5C9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284415-5165-206F-A4F0-B7CAD2AB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5E902-23A6-9474-4AE6-A997B4A8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91F75-CB42-0B86-7A7D-9B1459C9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3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03B4-00F2-A385-0D91-D8F082E3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E6FE9-A26F-CC0C-8C07-F87E0484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98B48-0C50-34F1-4CA2-FB166B04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F780E-9354-E565-AE09-13420C4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6445-F232-DD03-CA49-C04A57C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E700A-2014-F839-B042-B0A0D8C2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94237-8521-5325-A4F9-F3D26D78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60E7F-94B6-806E-766D-8C3BD9F86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92571E-3CDE-E70B-FC22-0A24EA7D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23A60-F6CC-227F-1B10-1EDE97A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D8FBF-F9DA-0BCF-20EF-8F8AED12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6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F569-FB1E-F777-BFC4-C152257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657605-1815-C0D2-17ED-E2476209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2CBE7-2149-345A-F63B-BCAE41BF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6EE029-1E60-2B65-98D8-F98BEAFA9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105624-3CA3-FADA-ED93-AB860E503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D0138-051E-3919-7235-A672FB82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F66857-D744-C39C-992E-C39DB002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30ED41-CFA2-CD88-EE7D-A53D3BBC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2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E5EC-B52C-EF39-C5D5-3C85895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D5C392-FAA1-9CDB-F85B-B04F4E90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A70C03-2F55-37E9-386F-DEF8A70D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1B24EA-4C60-9DC7-479D-FCBD52F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86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F0F255-551C-1F9D-B944-AF8BA411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2ACB1-4640-8E94-DDD4-D9FB1F1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E47DC-9CA1-97ED-6341-C1E156E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5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98E3F-A8B9-B074-B1E5-60315365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4951-3043-6999-2096-EE66FEE5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215178-F2A8-1900-94B6-BF800BE36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EE7467-553B-B6C2-3311-B895E599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2E1A1C-046E-86EB-93BD-DF7E6038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EF9B3-6907-8025-7B11-E98B710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AD5E6-1F9E-3BA5-EF7F-CA6459FE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33AC66-8688-AB4B-0FA0-45EF4C467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B5A946-63E3-A4E2-D491-0C061AFEC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08F7F-5E29-89D4-0826-3DB1ED59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B33064-8A00-A13B-D553-52ECCD5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23041E-8AE5-60AA-99AF-D3CDCCB4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29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FD492F-1CC5-3FFD-DE10-6A4DD206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2F86E3-9D0B-75EE-B58A-BC57402B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F13D5-5EA9-0D8E-4A00-67FBC9E31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D800-2B4C-408D-A960-BA722CF8FD4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1E7AC-50B1-74CC-BC09-BF8A8FD25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1B86E-554B-134A-7673-728240B6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555533" y="1738388"/>
            <a:ext cx="6642536" cy="23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ctr" fontAlgn="t">
              <a:lnSpc>
                <a:spcPct val="103000"/>
              </a:lnSpc>
              <a:spcAft>
                <a:spcPts val="395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prática, manter uma alimentação saudável é essencial para o bem-estar, pois ajuda na liberação desses neurotransmissores na corrente sanguínea.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86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271754" y="1118277"/>
            <a:ext cx="7535916" cy="23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just" fontAlgn="t">
              <a:lnSpc>
                <a:spcPct val="103000"/>
              </a:lnSpc>
              <a:spcAft>
                <a:spcPts val="395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 não somente isso. Praticar atividade física com regularidade, ter momentos de prazer em família e com os amigos, dormir bem e meditar também são capazes de auxiliar a manter em alta os níveis desses hormônios.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2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355837" y="876539"/>
            <a:ext cx="7535916" cy="364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just" fontAlgn="t">
              <a:lnSpc>
                <a:spcPct val="103000"/>
              </a:lnSpc>
              <a:spcAft>
                <a:spcPts val="395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Voltando ao assunto alegria, o Dictionary.com define alegria como: “a emoção de grande deleite ou felicidade causada por algo excepcionalmente bom ou satisfatório; prazer intenso; euforia”. Outra definição oferecida é: "uma fonte ou causa de grande prazer ou deleite, algo ou alguém muito valorizado ou apreciado".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45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322786" y="1254912"/>
            <a:ext cx="58227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que torna a alegria de ter Jesus no coração uma experiência excepcional e única é que vai além do momento. Com certeza, esse tipo de alegria permanece conosco, independentemente do que alguém pode ou não fazer por nós, pois estamos cheios do Espírito de Cristo.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7244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774731" y="1454608"/>
            <a:ext cx="58227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alegria nem sempre é proveniente apenas de experiências agradáveis e felizes. Para o cristão que enfrenta todos os dias o drama do Grande Conflito, a alegria vem especialmente da confiança no amor e no cuidado do Senhor, independentemente das circunstâncias que esteja vivendo.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75244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207173" y="2200842"/>
            <a:ext cx="58227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Muitos estudos hoje mostram que o riso e as emoções positivas diminuem a dor e podem reduzir a ansiedade.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85437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6F36C93-EF67-7137-5EFA-2593FDD8949E}"/>
              </a:ext>
            </a:extLst>
          </p:cNvPr>
          <p:cNvGrpSpPr/>
          <p:nvPr/>
        </p:nvGrpSpPr>
        <p:grpSpPr>
          <a:xfrm>
            <a:off x="1040524" y="1439917"/>
            <a:ext cx="4939862" cy="2837793"/>
            <a:chOff x="1040524" y="1439917"/>
            <a:chExt cx="4939862" cy="2837793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53E050E-DF06-B26C-EDDE-81CE25F2F911}"/>
                </a:ext>
              </a:extLst>
            </p:cNvPr>
            <p:cNvSpPr/>
            <p:nvPr/>
          </p:nvSpPr>
          <p:spPr>
            <a:xfrm>
              <a:off x="1639614" y="1439917"/>
              <a:ext cx="4340772" cy="28377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90ADBC0-7DBD-514E-1361-BB0442AEBCD1}"/>
                </a:ext>
              </a:extLst>
            </p:cNvPr>
            <p:cNvSpPr/>
            <p:nvPr/>
          </p:nvSpPr>
          <p:spPr>
            <a:xfrm>
              <a:off x="1040524" y="2117834"/>
              <a:ext cx="1576552" cy="14819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522481" y="1950872"/>
            <a:ext cx="31531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Seja gentil com você mesmo e especialmente com os outros.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A986BB-3E63-AD3E-1C8D-7923E6FF1E76}"/>
              </a:ext>
            </a:extLst>
          </p:cNvPr>
          <p:cNvSpPr txBox="1"/>
          <p:nvPr/>
        </p:nvSpPr>
        <p:spPr>
          <a:xfrm>
            <a:off x="1734209" y="1281458"/>
            <a:ext cx="88286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9900" b="1" dirty="0">
                <a:ln w="38100">
                  <a:solidFill>
                    <a:schemeClr val="tx1"/>
                  </a:solidFill>
                </a:ln>
                <a:solidFill>
                  <a:schemeClr val="bg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pt-BR" sz="19900" b="1" dirty="0">
              <a:ln w="38100"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5D5237D-1306-B3D3-83D0-EEE235A0AFA2}"/>
              </a:ext>
            </a:extLst>
          </p:cNvPr>
          <p:cNvGrpSpPr/>
          <p:nvPr/>
        </p:nvGrpSpPr>
        <p:grpSpPr>
          <a:xfrm>
            <a:off x="4945117" y="3369768"/>
            <a:ext cx="4939862" cy="2837793"/>
            <a:chOff x="1040524" y="1439917"/>
            <a:chExt cx="4939862" cy="283779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D8D056F-863E-35DE-375F-CF7381B12D81}"/>
                </a:ext>
              </a:extLst>
            </p:cNvPr>
            <p:cNvSpPr/>
            <p:nvPr/>
          </p:nvSpPr>
          <p:spPr>
            <a:xfrm>
              <a:off x="1639614" y="1439917"/>
              <a:ext cx="4340772" cy="28377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4F237F7-4522-D178-1B63-C748F640C579}"/>
                </a:ext>
              </a:extLst>
            </p:cNvPr>
            <p:cNvSpPr/>
            <p:nvPr/>
          </p:nvSpPr>
          <p:spPr>
            <a:xfrm>
              <a:off x="1040524" y="2117834"/>
              <a:ext cx="1576552" cy="14819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06184F-E524-1A6D-B097-BEBDA686A74B}"/>
              </a:ext>
            </a:extLst>
          </p:cNvPr>
          <p:cNvSpPr txBox="1"/>
          <p:nvPr/>
        </p:nvSpPr>
        <p:spPr>
          <a:xfrm>
            <a:off x="6427074" y="3880723"/>
            <a:ext cx="31531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Valorize cada momento, especialmente os pequenos</a:t>
            </a:r>
            <a:endParaRPr lang="pt-BR" sz="28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F919D0-CAD3-E865-18B0-A5AA7CE0914A}"/>
              </a:ext>
            </a:extLst>
          </p:cNvPr>
          <p:cNvSpPr txBox="1"/>
          <p:nvPr/>
        </p:nvSpPr>
        <p:spPr>
          <a:xfrm>
            <a:off x="5638802" y="3211309"/>
            <a:ext cx="88286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9900" b="1" dirty="0">
                <a:ln w="38100">
                  <a:solidFill>
                    <a:schemeClr val="tx1"/>
                  </a:solidFill>
                </a:ln>
                <a:solidFill>
                  <a:schemeClr val="bg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pt-BR" sz="19900" b="1" dirty="0">
              <a:ln w="38100"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826C3-E6E0-ADD6-0D0B-9A92278CD711}"/>
              </a:ext>
            </a:extLst>
          </p:cNvPr>
          <p:cNvSpPr txBox="1"/>
          <p:nvPr/>
        </p:nvSpPr>
        <p:spPr>
          <a:xfrm>
            <a:off x="6521669" y="765209"/>
            <a:ext cx="44774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atitudes práticas posso aprender ou desenvolver para construir um ambiente alegre em minha família?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34762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6F36C93-EF67-7137-5EFA-2593FDD8949E}"/>
              </a:ext>
            </a:extLst>
          </p:cNvPr>
          <p:cNvGrpSpPr/>
          <p:nvPr/>
        </p:nvGrpSpPr>
        <p:grpSpPr>
          <a:xfrm>
            <a:off x="1040524" y="1439917"/>
            <a:ext cx="4939862" cy="2837793"/>
            <a:chOff x="1040524" y="1439917"/>
            <a:chExt cx="4939862" cy="2837793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53E050E-DF06-B26C-EDDE-81CE25F2F911}"/>
                </a:ext>
              </a:extLst>
            </p:cNvPr>
            <p:cNvSpPr/>
            <p:nvPr/>
          </p:nvSpPr>
          <p:spPr>
            <a:xfrm>
              <a:off x="1639614" y="1439917"/>
              <a:ext cx="4340772" cy="28377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90ADBC0-7DBD-514E-1361-BB0442AEBCD1}"/>
                </a:ext>
              </a:extLst>
            </p:cNvPr>
            <p:cNvSpPr/>
            <p:nvPr/>
          </p:nvSpPr>
          <p:spPr>
            <a:xfrm>
              <a:off x="1040524" y="2117834"/>
              <a:ext cx="1576552" cy="14819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617076" y="2332180"/>
            <a:ext cx="3153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Concentre-se no melhor do outro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A986BB-3E63-AD3E-1C8D-7923E6FF1E76}"/>
              </a:ext>
            </a:extLst>
          </p:cNvPr>
          <p:cNvSpPr txBox="1"/>
          <p:nvPr/>
        </p:nvSpPr>
        <p:spPr>
          <a:xfrm>
            <a:off x="1734209" y="1281458"/>
            <a:ext cx="88286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9900" b="1" dirty="0">
                <a:ln w="38100">
                  <a:solidFill>
                    <a:schemeClr val="tx1"/>
                  </a:solidFill>
                </a:ln>
                <a:solidFill>
                  <a:schemeClr val="bg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pt-BR" sz="19900" b="1" dirty="0">
              <a:ln w="38100"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5D5237D-1306-B3D3-83D0-EEE235A0AFA2}"/>
              </a:ext>
            </a:extLst>
          </p:cNvPr>
          <p:cNvGrpSpPr/>
          <p:nvPr/>
        </p:nvGrpSpPr>
        <p:grpSpPr>
          <a:xfrm>
            <a:off x="4945117" y="3369768"/>
            <a:ext cx="4939862" cy="2837793"/>
            <a:chOff x="1040524" y="1439917"/>
            <a:chExt cx="4939862" cy="283779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D8D056F-863E-35DE-375F-CF7381B12D81}"/>
                </a:ext>
              </a:extLst>
            </p:cNvPr>
            <p:cNvSpPr/>
            <p:nvPr/>
          </p:nvSpPr>
          <p:spPr>
            <a:xfrm>
              <a:off x="1639614" y="1439917"/>
              <a:ext cx="4340772" cy="28377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4F237F7-4522-D178-1B63-C748F640C579}"/>
                </a:ext>
              </a:extLst>
            </p:cNvPr>
            <p:cNvSpPr/>
            <p:nvPr/>
          </p:nvSpPr>
          <p:spPr>
            <a:xfrm>
              <a:off x="1040524" y="2117834"/>
              <a:ext cx="1576552" cy="14819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06184F-E524-1A6D-B097-BEBDA686A74B}"/>
              </a:ext>
            </a:extLst>
          </p:cNvPr>
          <p:cNvSpPr txBox="1"/>
          <p:nvPr/>
        </p:nvSpPr>
        <p:spPr>
          <a:xfrm>
            <a:off x="6521669" y="4177712"/>
            <a:ext cx="3153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Seja grato e reclame menos</a:t>
            </a:r>
            <a:endParaRPr lang="pt-BR" sz="28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F919D0-CAD3-E865-18B0-A5AA7CE0914A}"/>
              </a:ext>
            </a:extLst>
          </p:cNvPr>
          <p:cNvSpPr txBox="1"/>
          <p:nvPr/>
        </p:nvSpPr>
        <p:spPr>
          <a:xfrm>
            <a:off x="5638802" y="3211309"/>
            <a:ext cx="88286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9900" b="1" dirty="0">
                <a:ln w="38100">
                  <a:solidFill>
                    <a:schemeClr val="tx1"/>
                  </a:solidFill>
                </a:ln>
                <a:solidFill>
                  <a:schemeClr val="bg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pt-BR" sz="19900" b="1" dirty="0">
              <a:ln w="38100"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826C3-E6E0-ADD6-0D0B-9A92278CD711}"/>
              </a:ext>
            </a:extLst>
          </p:cNvPr>
          <p:cNvSpPr txBox="1"/>
          <p:nvPr/>
        </p:nvSpPr>
        <p:spPr>
          <a:xfrm>
            <a:off x="6521669" y="765209"/>
            <a:ext cx="44774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atitudes práticas posso aprender ou desenvolver para construir um ambiente alegre em minha família?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44629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6F36C93-EF67-7137-5EFA-2593FDD8949E}"/>
              </a:ext>
            </a:extLst>
          </p:cNvPr>
          <p:cNvGrpSpPr/>
          <p:nvPr/>
        </p:nvGrpSpPr>
        <p:grpSpPr>
          <a:xfrm>
            <a:off x="1040524" y="1439917"/>
            <a:ext cx="4939862" cy="2837793"/>
            <a:chOff x="1040524" y="1439917"/>
            <a:chExt cx="4939862" cy="2837793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53E050E-DF06-B26C-EDDE-81CE25F2F911}"/>
                </a:ext>
              </a:extLst>
            </p:cNvPr>
            <p:cNvSpPr/>
            <p:nvPr/>
          </p:nvSpPr>
          <p:spPr>
            <a:xfrm>
              <a:off x="1639614" y="1439917"/>
              <a:ext cx="4340772" cy="28377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90ADBC0-7DBD-514E-1361-BB0442AEBCD1}"/>
                </a:ext>
              </a:extLst>
            </p:cNvPr>
            <p:cNvSpPr/>
            <p:nvPr/>
          </p:nvSpPr>
          <p:spPr>
            <a:xfrm>
              <a:off x="1040524" y="2117834"/>
              <a:ext cx="1576552" cy="14819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782615" y="1950872"/>
            <a:ext cx="30217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Aprenda a sorrir de si mesmo e conserve um cântico no coração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A986BB-3E63-AD3E-1C8D-7923E6FF1E76}"/>
              </a:ext>
            </a:extLst>
          </p:cNvPr>
          <p:cNvSpPr txBox="1"/>
          <p:nvPr/>
        </p:nvSpPr>
        <p:spPr>
          <a:xfrm>
            <a:off x="1734209" y="1281458"/>
            <a:ext cx="88286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9900" b="1" dirty="0">
                <a:ln w="38100">
                  <a:solidFill>
                    <a:schemeClr val="tx1"/>
                  </a:solidFill>
                </a:ln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5</a:t>
            </a:r>
            <a:endParaRPr lang="pt-BR" sz="19900" b="1" dirty="0">
              <a:ln w="38100"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826C3-E6E0-ADD6-0D0B-9A92278CD711}"/>
              </a:ext>
            </a:extLst>
          </p:cNvPr>
          <p:cNvSpPr txBox="1"/>
          <p:nvPr/>
        </p:nvSpPr>
        <p:spPr>
          <a:xfrm>
            <a:off x="6521669" y="765209"/>
            <a:ext cx="44774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atitudes práticas posso aprender ou desenvolver para construir um ambiente alegre em minha família?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21799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016471" y="1570222"/>
            <a:ext cx="69788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“O lar pode ser simples, mas sempre pode ser um lugar onde palavras alegres são ditas e ações bondosas são feitas, onde a cortesia e o amor são convidados (...) Onde quer que o amor de Deus seja acariciado na alma, haverá paz, luz e alegria”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 Lar Adventista, p. 19, 20).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3839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98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177158" y="1265421"/>
            <a:ext cx="7472856" cy="318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just">
              <a:lnSpc>
                <a:spcPct val="103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scolha ter o fruto da alegria em sua vida e família. Cante canções de alegria e adoração, aja com empatia e respeito, busque ver o melhor em seus queridos, seja agradecido a Deus e aos que vivem ao seu redor, não desperdice nenhum momento, por menor que seja, para desfrutar a vida com quem você ama. </a:t>
            </a: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5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932386" y="1391547"/>
            <a:ext cx="6358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“Mas o fruto do Espírito é amor,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alegria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paz, paciência, amabilidade, bondade, fidelidade, mansidão e domínio próprio. Contra essas coisas não há lei”.</a:t>
            </a:r>
            <a:endParaRPr lang="pt-BR" sz="28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A0F0B8-EEB8-EEDC-9E3C-AF6760FB33FA}"/>
              </a:ext>
            </a:extLst>
          </p:cNvPr>
          <p:cNvSpPr txBox="1"/>
          <p:nvPr/>
        </p:nvSpPr>
        <p:spPr>
          <a:xfrm>
            <a:off x="2916620" y="3429000"/>
            <a:ext cx="63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5:22 e 23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7052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704191" y="1370526"/>
            <a:ext cx="63377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Nosso fruto espiritual de hoje é a ALEGRIA, e queremos representá-lo com a banana. Quem não gosta de uma deliciosa banana, não é mesmo? Pode estar in natura, assada, cozida, em uma sobremesa, bolos e tortas.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76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103584" y="929092"/>
            <a:ext cx="63377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rica em vitaminas, nomeadamente A, C, E </a:t>
            </a:r>
            <a:r>
              <a:rPr lang="pt-BR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complexo B (B1, B2, B6 e B9). É uma fonte de fibras. Tem minerais essenciais, como magnésio, cálcio, selênio, zinco e ferro. A banana contém triptofano, um aminoácido essencial que ajuda o corpo a produzir serotonina, um neurotransmissor que nos faz relaxar e melhorar a disposição e nos faz sentir mais felizes.</a:t>
            </a:r>
          </a:p>
        </p:txBody>
      </p:sp>
    </p:spTree>
    <p:extLst>
      <p:ext uri="{BB962C8B-B14F-4D97-AF65-F5344CB8AC3E}">
        <p14:creationId xmlns:p14="http://schemas.microsoft.com/office/powerpoint/2010/main" val="343435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280744" y="1969616"/>
            <a:ext cx="55389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Assim, acontece com aquele que está cheio do Espírito Santo. Sua vida transmitirá alegria e contagiará aqueles que o cercam.</a:t>
            </a:r>
          </a:p>
        </p:txBody>
      </p:sp>
    </p:spTree>
    <p:extLst>
      <p:ext uri="{BB962C8B-B14F-4D97-AF65-F5344CB8AC3E}">
        <p14:creationId xmlns:p14="http://schemas.microsoft.com/office/powerpoint/2010/main" val="1578168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186151" y="1307465"/>
            <a:ext cx="55389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Sentimentos felizes marcam muito nossa vida. Talvez tenha sido reencontrar um ente querido depois de tanto tempo sem vê-lo. Talvez a alegria de simplesmente tomar seu sorvete favorito ou receber um buquê surpresa com flores ou balões em um dia que nem mesmo era seu aniversário. </a:t>
            </a:r>
          </a:p>
        </p:txBody>
      </p:sp>
    </p:spTree>
    <p:extLst>
      <p:ext uri="{BB962C8B-B14F-4D97-AF65-F5344CB8AC3E}">
        <p14:creationId xmlns:p14="http://schemas.microsoft.com/office/powerpoint/2010/main" val="22029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849819" y="1181341"/>
            <a:ext cx="61590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Você sentiu a inundação de emoções felizes enchendo sua alma agora? Sim? Como é boa essa sensação de alegria! Nosso corpo responde nos dando a sensação de bem-estar. Quando fazemos coisas que nos geram alegria, nosso corpo libera quatro hormônios na corrente sanguínea que garantem essa sensação prazerosa. </a:t>
            </a:r>
          </a:p>
        </p:txBody>
      </p:sp>
    </p:spTree>
    <p:extLst>
      <p:ext uri="{BB962C8B-B14F-4D97-AF65-F5344CB8AC3E}">
        <p14:creationId xmlns:p14="http://schemas.microsoft.com/office/powerpoint/2010/main" val="412301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166650" y="1528180"/>
            <a:ext cx="7535916" cy="275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just" fontAlgn="t">
              <a:lnSpc>
                <a:spcPct val="103000"/>
              </a:lnSpc>
              <a:spcAft>
                <a:spcPts val="395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hormônios liberados são conhecidos como o quarteto da felicidade: endorfina, dopamina, serotonina e ocitocina. Esses hormônios estão sempre ativos em nosso organismo. Se eles se desequilibram, o corpo pode reagir com insônia, estresse, ganho de peso e, é claro, mau humor. 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8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799</Words>
  <Application>Microsoft Office PowerPoint</Application>
  <PresentationFormat>Widescreen</PresentationFormat>
  <Paragraphs>31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4</cp:revision>
  <dcterms:created xsi:type="dcterms:W3CDTF">2022-06-29T19:49:33Z</dcterms:created>
  <dcterms:modified xsi:type="dcterms:W3CDTF">2022-09-19T19:22:45Z</dcterms:modified>
</cp:coreProperties>
</file>