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96" r:id="rId5"/>
    <p:sldId id="306" r:id="rId6"/>
    <p:sldId id="297" r:id="rId7"/>
    <p:sldId id="307" r:id="rId8"/>
    <p:sldId id="308" r:id="rId9"/>
    <p:sldId id="309" r:id="rId10"/>
    <p:sldId id="298" r:id="rId11"/>
    <p:sldId id="310" r:id="rId12"/>
    <p:sldId id="311" r:id="rId13"/>
    <p:sldId id="304" r:id="rId14"/>
    <p:sldId id="291" r:id="rId15"/>
    <p:sldId id="288" r:id="rId16"/>
    <p:sldId id="28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47844BA2-F8D6-4356-BB89-E12AAB200BDE}"/>
    <pc:docChg chg="modSld">
      <pc:chgData name="DSA - Cristina Barbosa" userId="a7deaa94-27fa-4381-b313-ee83126f3c73" providerId="ADAL" clId="{47844BA2-F8D6-4356-BB89-E12AAB200BDE}" dt="2022-09-20T19:45:11.947" v="1" actId="20577"/>
      <pc:docMkLst>
        <pc:docMk/>
      </pc:docMkLst>
      <pc:sldChg chg="modSp mod">
        <pc:chgData name="DSA - Cristina Barbosa" userId="a7deaa94-27fa-4381-b313-ee83126f3c73" providerId="ADAL" clId="{47844BA2-F8D6-4356-BB89-E12AAB200BDE}" dt="2022-09-20T19:45:11.947" v="1" actId="20577"/>
        <pc:sldMkLst>
          <pc:docMk/>
          <pc:sldMk cId="2381976043" sldId="296"/>
        </pc:sldMkLst>
        <pc:spChg chg="mod">
          <ac:chgData name="DSA - Cristina Barbosa" userId="a7deaa94-27fa-4381-b313-ee83126f3c73" providerId="ADAL" clId="{47844BA2-F8D6-4356-BB89-E12AAB200BDE}" dt="2022-09-20T19:45:11.947" v="1" actId="20577"/>
          <ac:spMkLst>
            <pc:docMk/>
            <pc:sldMk cId="2381976043" sldId="296"/>
            <ac:spMk id="3" creationId="{8F552433-F476-3073-DF84-2977B2AA47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B74CB-082E-4753-0963-D775E96E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D2E0E-74FC-D70E-82CC-6CEEE7AA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397BC-4BCA-ACBC-3A19-7F24D223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12611B-97CF-9B74-F7A1-A54A680F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744AB8-D72E-E499-983B-7D01CB92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57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2A2A4-B010-D59A-93C4-51DBEC15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B2D109-316D-4AC9-A874-35258A88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9DA1E-EF8A-835D-52E5-41A962AF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7C6061-7153-C675-86AF-39ED55F1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A0F161-60D1-3F38-B591-AE9EFCE7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4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5CCEB9-267A-2C11-31D6-5B4738FF2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DF96CA-4CF9-7594-960E-C65A8D7D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834BD6-70D7-D8B4-EF0B-A2A6A4B4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46C6C-5989-87CF-9230-5674CB4A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80513-BB7B-DE01-BF0A-1C777583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8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E7243-F017-7B46-0F18-28F56214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D51BC-B546-040F-E9BD-0AA6F5C9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284415-5165-206F-A4F0-B7CAD2AB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35E902-23A6-9474-4AE6-A997B4A8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491F75-CB42-0B86-7A7D-9B1459C9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839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803B4-00F2-A385-0D91-D8F082E3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E6FE9-A26F-CC0C-8C07-F87E0484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E98B48-0C50-34F1-4CA2-FB166B04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F780E-9354-E565-AE09-13420C4C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26445-F232-DD03-CA49-C04A57C3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1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E700A-2014-F839-B042-B0A0D8C2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94237-8521-5325-A4F9-F3D26D787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960E7F-94B6-806E-766D-8C3BD9F86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92571E-3CDE-E70B-FC22-0A24EA7D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23A60-F6CC-227F-1B10-1EDE97AC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7D8FBF-F9DA-0BCF-20EF-8F8AED12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16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2F569-FB1E-F777-BFC4-C1522577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657605-1815-C0D2-17ED-E2476209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C2CBE7-2149-345A-F63B-BCAE41BF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6EE029-1E60-2B65-98D8-F98BEAFA9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105624-3CA3-FADA-ED93-AB860E503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4D0138-051E-3919-7235-A672FB82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F66857-D744-C39C-992E-C39DB002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30ED41-CFA2-CD88-EE7D-A53D3BBC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2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E5EC-B52C-EF39-C5D5-3C85895A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D5C392-FAA1-9CDB-F85B-B04F4E90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A70C03-2F55-37E9-386F-DEF8A70D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1B24EA-4C60-9DC7-479D-FCBD52F1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869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F0F255-551C-1F9D-B944-AF8BA411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62ACB1-4640-8E94-DDD4-D9FB1F17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BE47DC-9CA1-97ED-6341-C1E156EF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15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98E3F-A8B9-B074-B1E5-60315365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DF4951-3043-6999-2096-EE66FEE5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215178-F2A8-1900-94B6-BF800BE36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EE7467-553B-B6C2-3311-B895E599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2E1A1C-046E-86EB-93BD-DF7E6038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5EF9B3-6907-8025-7B11-E98B7103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8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AD5E6-1F9E-3BA5-EF7F-CA6459FE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33AC66-8688-AB4B-0FA0-45EF4C467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B5A946-63E3-A4E2-D491-0C061AFEC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508F7F-5E29-89D4-0826-3DB1ED59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B33064-8A00-A13B-D553-52ECCD53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23041E-8AE5-60AA-99AF-D3CDCCB4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29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FD492F-1CC5-3FFD-DE10-6A4DD206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2F86E3-9D0B-75EE-B58A-BC57402B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F13D5-5EA9-0D8E-4A00-67FBC9E31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61E7AC-50B1-74CC-BC09-BF8A8FD25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1B86E-554B-134A-7673-728240B6D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5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288219" y="1643795"/>
            <a:ext cx="63167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verdade é que depender apenas de nossa própria força só nos leva a ações carnais, enquanto o fruto do Espírito é um sinal de que Cristo vive em nós. As obras mostrarão quem controla e conduz nossa vida.</a:t>
            </a:r>
          </a:p>
        </p:txBody>
      </p:sp>
    </p:spTree>
    <p:extLst>
      <p:ext uri="{BB962C8B-B14F-4D97-AF65-F5344CB8AC3E}">
        <p14:creationId xmlns:p14="http://schemas.microsoft.com/office/powerpoint/2010/main" val="1578168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4826C3-E6E0-ADD6-0D0B-9A92278CD711}"/>
              </a:ext>
            </a:extLst>
          </p:cNvPr>
          <p:cNvSpPr txBox="1"/>
          <p:nvPr/>
        </p:nvSpPr>
        <p:spPr>
          <a:xfrm>
            <a:off x="6427074" y="884471"/>
            <a:ext cx="49766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atitudes práticas podemos aprender ou desenvolver para construir um ambiente de paz em nossa família?</a:t>
            </a:r>
            <a:endParaRPr lang="pt-BR" sz="2800" b="1" dirty="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B732436-E60B-A4F2-6578-6E9FAB989916}"/>
              </a:ext>
            </a:extLst>
          </p:cNvPr>
          <p:cNvGrpSpPr/>
          <p:nvPr/>
        </p:nvGrpSpPr>
        <p:grpSpPr>
          <a:xfrm>
            <a:off x="415162" y="918849"/>
            <a:ext cx="3720660" cy="3563007"/>
            <a:chOff x="1053666" y="1281458"/>
            <a:chExt cx="3720660" cy="3563007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F4153A2-31F9-78BB-BE64-C85075F6291B}"/>
                </a:ext>
              </a:extLst>
            </p:cNvPr>
            <p:cNvSpPr/>
            <p:nvPr/>
          </p:nvSpPr>
          <p:spPr>
            <a:xfrm>
              <a:off x="1053666" y="1281458"/>
              <a:ext cx="3720660" cy="3563007"/>
            </a:xfrm>
            <a:prstGeom prst="ellipse">
              <a:avLst/>
            </a:prstGeom>
            <a:solidFill>
              <a:srgbClr val="5A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6DDFF40-17A8-858D-1CF2-97016399D1D1}"/>
                </a:ext>
              </a:extLst>
            </p:cNvPr>
            <p:cNvSpPr/>
            <p:nvPr/>
          </p:nvSpPr>
          <p:spPr>
            <a:xfrm>
              <a:off x="1290148" y="1465389"/>
              <a:ext cx="3218789" cy="3154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135113" y="2312566"/>
            <a:ext cx="22518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Seja coerente na vida cristã.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A986BB-3E63-AD3E-1C8D-7923E6FF1E76}"/>
              </a:ext>
            </a:extLst>
          </p:cNvPr>
          <p:cNvSpPr txBox="1"/>
          <p:nvPr/>
        </p:nvSpPr>
        <p:spPr>
          <a:xfrm>
            <a:off x="1819603" y="952418"/>
            <a:ext cx="8828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n w="38100">
                  <a:solidFill>
                    <a:srgbClr val="5A2A28"/>
                  </a:solidFill>
                </a:ln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pt-BR" sz="8000" b="1" dirty="0">
              <a:ln w="38100">
                <a:solidFill>
                  <a:srgbClr val="5A2A28"/>
                </a:solidFill>
              </a:ln>
              <a:noFill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16768DB-FED5-C14D-981F-6A0FB780589D}"/>
              </a:ext>
            </a:extLst>
          </p:cNvPr>
          <p:cNvGrpSpPr/>
          <p:nvPr/>
        </p:nvGrpSpPr>
        <p:grpSpPr>
          <a:xfrm>
            <a:off x="4135822" y="2773925"/>
            <a:ext cx="3720660" cy="3563007"/>
            <a:chOff x="1053666" y="1281458"/>
            <a:chExt cx="3720660" cy="3563007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997F4235-4310-D1E7-5E28-B6C4DFFD0CAF}"/>
                </a:ext>
              </a:extLst>
            </p:cNvPr>
            <p:cNvSpPr/>
            <p:nvPr/>
          </p:nvSpPr>
          <p:spPr>
            <a:xfrm>
              <a:off x="1053666" y="1281458"/>
              <a:ext cx="3720660" cy="3563007"/>
            </a:xfrm>
            <a:prstGeom prst="ellipse">
              <a:avLst/>
            </a:prstGeom>
            <a:solidFill>
              <a:srgbClr val="5A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FD518BA3-BD80-0D18-032B-65F03C715AC7}"/>
                </a:ext>
              </a:extLst>
            </p:cNvPr>
            <p:cNvSpPr/>
            <p:nvPr/>
          </p:nvSpPr>
          <p:spPr>
            <a:xfrm>
              <a:off x="1290148" y="1465389"/>
              <a:ext cx="3218789" cy="3154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86D187-A374-87E7-35BD-84AC49818FF9}"/>
              </a:ext>
            </a:extLst>
          </p:cNvPr>
          <p:cNvSpPr txBox="1"/>
          <p:nvPr/>
        </p:nvSpPr>
        <p:spPr>
          <a:xfrm>
            <a:off x="4855773" y="4167642"/>
            <a:ext cx="22518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Decida ser um pacificador.</a:t>
            </a:r>
            <a:endParaRPr lang="pt-BR" sz="28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216F17A-2335-6A84-E6F8-934F7CBF7B67}"/>
              </a:ext>
            </a:extLst>
          </p:cNvPr>
          <p:cNvSpPr txBox="1"/>
          <p:nvPr/>
        </p:nvSpPr>
        <p:spPr>
          <a:xfrm>
            <a:off x="5540263" y="2807494"/>
            <a:ext cx="8828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n w="38100">
                  <a:solidFill>
                    <a:srgbClr val="5A2A28"/>
                  </a:solidFill>
                </a:ln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pt-BR" sz="8000" b="1" dirty="0">
              <a:ln w="38100">
                <a:solidFill>
                  <a:srgbClr val="5A2A28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99037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4826C3-E6E0-ADD6-0D0B-9A92278CD711}"/>
              </a:ext>
            </a:extLst>
          </p:cNvPr>
          <p:cNvSpPr txBox="1"/>
          <p:nvPr/>
        </p:nvSpPr>
        <p:spPr>
          <a:xfrm>
            <a:off x="6427074" y="884471"/>
            <a:ext cx="49766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atitudes práticas podemos aprender ou desenvolver para construir um ambiente de paz em nossa família?</a:t>
            </a:r>
            <a:endParaRPr lang="pt-BR" sz="2800" b="1" dirty="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B732436-E60B-A4F2-6578-6E9FAB989916}"/>
              </a:ext>
            </a:extLst>
          </p:cNvPr>
          <p:cNvGrpSpPr/>
          <p:nvPr/>
        </p:nvGrpSpPr>
        <p:grpSpPr>
          <a:xfrm>
            <a:off x="415162" y="918849"/>
            <a:ext cx="3720660" cy="3563007"/>
            <a:chOff x="1053666" y="1281458"/>
            <a:chExt cx="3720660" cy="3563007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F4153A2-31F9-78BB-BE64-C85075F6291B}"/>
                </a:ext>
              </a:extLst>
            </p:cNvPr>
            <p:cNvSpPr/>
            <p:nvPr/>
          </p:nvSpPr>
          <p:spPr>
            <a:xfrm>
              <a:off x="1053666" y="1281458"/>
              <a:ext cx="3720660" cy="3563007"/>
            </a:xfrm>
            <a:prstGeom prst="ellipse">
              <a:avLst/>
            </a:prstGeom>
            <a:solidFill>
              <a:srgbClr val="5A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6DDFF40-17A8-858D-1CF2-97016399D1D1}"/>
                </a:ext>
              </a:extLst>
            </p:cNvPr>
            <p:cNvSpPr/>
            <p:nvPr/>
          </p:nvSpPr>
          <p:spPr>
            <a:xfrm>
              <a:off x="1290148" y="1465389"/>
              <a:ext cx="3218789" cy="3154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135113" y="2312566"/>
            <a:ext cx="22518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Reflita antes de agir.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A986BB-3E63-AD3E-1C8D-7923E6FF1E76}"/>
              </a:ext>
            </a:extLst>
          </p:cNvPr>
          <p:cNvSpPr txBox="1"/>
          <p:nvPr/>
        </p:nvSpPr>
        <p:spPr>
          <a:xfrm>
            <a:off x="1819603" y="952418"/>
            <a:ext cx="8828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n w="38100">
                  <a:solidFill>
                    <a:srgbClr val="5A2A28"/>
                  </a:solidFill>
                </a:ln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pt-BR" sz="8000" b="1" dirty="0">
              <a:ln w="38100">
                <a:solidFill>
                  <a:srgbClr val="5A2A28"/>
                </a:solidFill>
              </a:ln>
              <a:noFill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16768DB-FED5-C14D-981F-6A0FB780589D}"/>
              </a:ext>
            </a:extLst>
          </p:cNvPr>
          <p:cNvGrpSpPr/>
          <p:nvPr/>
        </p:nvGrpSpPr>
        <p:grpSpPr>
          <a:xfrm>
            <a:off x="4135822" y="2773925"/>
            <a:ext cx="3720660" cy="3563007"/>
            <a:chOff x="1053666" y="1281458"/>
            <a:chExt cx="3720660" cy="3563007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997F4235-4310-D1E7-5E28-B6C4DFFD0CAF}"/>
                </a:ext>
              </a:extLst>
            </p:cNvPr>
            <p:cNvSpPr/>
            <p:nvPr/>
          </p:nvSpPr>
          <p:spPr>
            <a:xfrm>
              <a:off x="1053666" y="1281458"/>
              <a:ext cx="3720660" cy="3563007"/>
            </a:xfrm>
            <a:prstGeom prst="ellipse">
              <a:avLst/>
            </a:prstGeom>
            <a:solidFill>
              <a:srgbClr val="5A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FD518BA3-BD80-0D18-032B-65F03C715AC7}"/>
                </a:ext>
              </a:extLst>
            </p:cNvPr>
            <p:cNvSpPr/>
            <p:nvPr/>
          </p:nvSpPr>
          <p:spPr>
            <a:xfrm>
              <a:off x="1290148" y="1465389"/>
              <a:ext cx="3218789" cy="3154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86D187-A374-87E7-35BD-84AC49818FF9}"/>
              </a:ext>
            </a:extLst>
          </p:cNvPr>
          <p:cNvSpPr txBox="1"/>
          <p:nvPr/>
        </p:nvSpPr>
        <p:spPr>
          <a:xfrm>
            <a:off x="4713887" y="4283700"/>
            <a:ext cx="25356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Seja respeitoso nas palavras e nas atitudes</a:t>
            </a:r>
            <a:endParaRPr lang="pt-BR" sz="28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216F17A-2335-6A84-E6F8-934F7CBF7B67}"/>
              </a:ext>
            </a:extLst>
          </p:cNvPr>
          <p:cNvSpPr txBox="1"/>
          <p:nvPr/>
        </p:nvSpPr>
        <p:spPr>
          <a:xfrm>
            <a:off x="5540263" y="2807494"/>
            <a:ext cx="8828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n w="38100">
                  <a:solidFill>
                    <a:srgbClr val="5A2A28"/>
                  </a:solidFill>
                </a:ln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pt-BR" sz="8000" b="1" dirty="0">
              <a:ln w="38100">
                <a:solidFill>
                  <a:srgbClr val="5A2A28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90934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4826C3-E6E0-ADD6-0D0B-9A92278CD711}"/>
              </a:ext>
            </a:extLst>
          </p:cNvPr>
          <p:cNvSpPr txBox="1"/>
          <p:nvPr/>
        </p:nvSpPr>
        <p:spPr>
          <a:xfrm>
            <a:off x="6427074" y="884471"/>
            <a:ext cx="49766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atitudes práticas podemos aprender ou desenvolver para construir um ambiente de paz em nossa família?</a:t>
            </a:r>
            <a:endParaRPr lang="pt-BR" sz="2800" b="1" dirty="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B732436-E60B-A4F2-6578-6E9FAB989916}"/>
              </a:ext>
            </a:extLst>
          </p:cNvPr>
          <p:cNvGrpSpPr/>
          <p:nvPr/>
        </p:nvGrpSpPr>
        <p:grpSpPr>
          <a:xfrm>
            <a:off x="1739466" y="2085498"/>
            <a:ext cx="3720660" cy="3563007"/>
            <a:chOff x="1053666" y="1281458"/>
            <a:chExt cx="3720660" cy="3563007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F4153A2-31F9-78BB-BE64-C85075F6291B}"/>
                </a:ext>
              </a:extLst>
            </p:cNvPr>
            <p:cNvSpPr/>
            <p:nvPr/>
          </p:nvSpPr>
          <p:spPr>
            <a:xfrm>
              <a:off x="1053666" y="1281458"/>
              <a:ext cx="3720660" cy="3563007"/>
            </a:xfrm>
            <a:prstGeom prst="ellipse">
              <a:avLst/>
            </a:prstGeom>
            <a:solidFill>
              <a:srgbClr val="5A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6DDFF40-17A8-858D-1CF2-97016399D1D1}"/>
                </a:ext>
              </a:extLst>
            </p:cNvPr>
            <p:cNvSpPr/>
            <p:nvPr/>
          </p:nvSpPr>
          <p:spPr>
            <a:xfrm>
              <a:off x="1290148" y="1465389"/>
              <a:ext cx="3218789" cy="3154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382568" y="3476075"/>
            <a:ext cx="25986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Ore suplicando o batismo do Espírito Santo.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A986BB-3E63-AD3E-1C8D-7923E6FF1E76}"/>
              </a:ext>
            </a:extLst>
          </p:cNvPr>
          <p:cNvSpPr txBox="1"/>
          <p:nvPr/>
        </p:nvSpPr>
        <p:spPr>
          <a:xfrm>
            <a:off x="3143907" y="2119067"/>
            <a:ext cx="8828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ln w="38100">
                  <a:solidFill>
                    <a:srgbClr val="5A2A28"/>
                  </a:solidFill>
                </a:ln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pt-BR" sz="8000" b="1" dirty="0">
              <a:ln w="38100">
                <a:solidFill>
                  <a:srgbClr val="5A2A28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34762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427892" y="1622773"/>
            <a:ext cx="69788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“Você precisa de um batismo diário do amor que nos dias dos apóstolos os tornou todos de um acordo... Cerque sua alma com uma atmosfera que fortalecerá a vida espiritual. Cultive fé, esperança, coragem e amor. Deixe a paz de Deus governar em seu coração” (Testemunhos Seletos, v. 1, p. 493).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38392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088524" y="1675325"/>
            <a:ext cx="7472856" cy="229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just">
              <a:lnSpc>
                <a:spcPct val="103000"/>
              </a:lnSpc>
              <a:spcAft>
                <a:spcPts val="1200"/>
              </a:spcAft>
            </a:pPr>
            <a:r>
              <a:rPr lang="pt-BR" sz="28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Deus chama para sermos pacificadores em um mundo onde a guerra, a violência e a maldade dominam. Que possamos buscar a verdadeira paz que só vem como resultado de sermos cheios do Espírito de Deus. </a:t>
            </a:r>
            <a:endParaRPr lang="pt-BR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5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75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598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932386" y="1391547"/>
            <a:ext cx="63587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“Mas o fruto do Espírito é amor, alegria,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paz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paciência, amabilidade, bondade, fidelidade, mansidão e domínio próprio. Contra essas coisas não há lei”.</a:t>
            </a:r>
            <a:endParaRPr lang="pt-BR" sz="28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A0F0B8-EEB8-EEDC-9E3C-AF6760FB33FA}"/>
              </a:ext>
            </a:extLst>
          </p:cNvPr>
          <p:cNvSpPr txBox="1"/>
          <p:nvPr/>
        </p:nvSpPr>
        <p:spPr>
          <a:xfrm>
            <a:off x="2916620" y="3429000"/>
            <a:ext cx="6358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Gálatas 5:22 e 23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970529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603529" y="992154"/>
            <a:ext cx="63377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osso fruto espiritual de hoje é a PAZ. Queremos representá-lo com o coco. Por que o coco? Pense que estamos no verão, à beira mar, tomando uma água de coco geladinha, uma delícia! Isso nos traz uma doce e refrescante sensação de paz, não é mesmo?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76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887309" y="708375"/>
            <a:ext cx="52551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água de coco contém 95% de água, vitaminas, sais minerais, carboidratos, aminoácidos e antioxidantes que promovem benefícios que vão da hidratação e diminuição do estresse até a prevenção de doenças, consequentemente, traz refrigério à alma.</a:t>
            </a:r>
          </a:p>
        </p:txBody>
      </p:sp>
    </p:spTree>
    <p:extLst>
      <p:ext uri="{BB962C8B-B14F-4D97-AF65-F5344CB8AC3E}">
        <p14:creationId xmlns:p14="http://schemas.microsoft.com/office/powerpoint/2010/main" val="3219600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834757" y="1706858"/>
            <a:ext cx="52551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Assim, acontece com a paz vinda de Deus sobre nós, por meio do Espírito Santo, trazendo-nos saúde, tranquilidade, bem-estar e refrigério</a:t>
            </a:r>
          </a:p>
        </p:txBody>
      </p:sp>
    </p:spTree>
    <p:extLst>
      <p:ext uri="{BB962C8B-B14F-4D97-AF65-F5344CB8AC3E}">
        <p14:creationId xmlns:p14="http://schemas.microsoft.com/office/powerpoint/2010/main" val="343435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330261" y="1254912"/>
            <a:ext cx="72521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PAZ é uma das maiores dádivas e bênçãos que almejamos receber e desfrutar. Há um desejo ardente em nosso coração de vivermos em paz. Porém, precisamos entender que esta paz não vem sobre nós por acaso ou como um golpe de sorte. Ela é construída com o poder de DEUS em nossa vida e com dedicação da parte de cada um de nós.</a:t>
            </a:r>
          </a:p>
        </p:txBody>
      </p:sp>
    </p:spTree>
    <p:extLst>
      <p:ext uri="{BB962C8B-B14F-4D97-AF65-F5344CB8AC3E}">
        <p14:creationId xmlns:p14="http://schemas.microsoft.com/office/powerpoint/2010/main" val="3781369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918840" y="1223381"/>
            <a:ext cx="66530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Assim, como o amor, a paz deve ser vista diferente dos desejos da carne. A natureza humana tende naturalmente a "hostilidades, contendas, ciúmes, explosões de raiva, ambição egoísta, dissensões, facções" (</a:t>
            </a:r>
            <a:r>
              <a:rPr lang="pt-BR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</a:t>
            </a: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5:20). </a:t>
            </a:r>
          </a:p>
        </p:txBody>
      </p:sp>
    </p:spTree>
    <p:extLst>
      <p:ext uri="{BB962C8B-B14F-4D97-AF65-F5344CB8AC3E}">
        <p14:creationId xmlns:p14="http://schemas.microsoft.com/office/powerpoint/2010/main" val="2091228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918840" y="1223381"/>
            <a:ext cx="66530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problema sobre o qual Paulo está escrevendo na Igreja da Galácia é aquele contra o qual ainda lutamos hoje: a separação entre as obras e a fé. Boa parte das pessoas acredita que, por suas próprias forças, alcançará uma vida boa e conquistará a almejada paz. </a:t>
            </a:r>
          </a:p>
        </p:txBody>
      </p:sp>
    </p:spTree>
    <p:extLst>
      <p:ext uri="{BB962C8B-B14F-4D97-AF65-F5344CB8AC3E}">
        <p14:creationId xmlns:p14="http://schemas.microsoft.com/office/powerpoint/2010/main" val="3594790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559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Cristina Barbosa</cp:lastModifiedBy>
  <cp:revision>5</cp:revision>
  <dcterms:created xsi:type="dcterms:W3CDTF">2022-06-29T19:49:33Z</dcterms:created>
  <dcterms:modified xsi:type="dcterms:W3CDTF">2022-09-20T19:45:21Z</dcterms:modified>
</cp:coreProperties>
</file>