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352" r:id="rId5"/>
    <p:sldId id="342" r:id="rId6"/>
    <p:sldId id="332" r:id="rId7"/>
    <p:sldId id="333" r:id="rId8"/>
    <p:sldId id="343" r:id="rId9"/>
    <p:sldId id="319" r:id="rId10"/>
    <p:sldId id="344" r:id="rId11"/>
    <p:sldId id="320" r:id="rId12"/>
    <p:sldId id="321" r:id="rId13"/>
    <p:sldId id="345" r:id="rId14"/>
    <p:sldId id="334" r:id="rId15"/>
    <p:sldId id="335" r:id="rId16"/>
    <p:sldId id="336" r:id="rId17"/>
    <p:sldId id="346" r:id="rId18"/>
    <p:sldId id="337" r:id="rId19"/>
    <p:sldId id="347" r:id="rId20"/>
    <p:sldId id="338" r:id="rId21"/>
    <p:sldId id="348" r:id="rId22"/>
    <p:sldId id="349" r:id="rId23"/>
    <p:sldId id="350" r:id="rId24"/>
    <p:sldId id="339" r:id="rId25"/>
    <p:sldId id="297" r:id="rId26"/>
    <p:sldId id="351" r:id="rId27"/>
    <p:sldId id="284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E24"/>
    <a:srgbClr val="28314D"/>
    <a:srgbClr val="EE5807"/>
    <a:srgbClr val="5A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Cristina Barbosa" userId="a7deaa94-27fa-4381-b313-ee83126f3c73" providerId="ADAL" clId="{3F47B44A-0BF4-4A86-A2ED-93A517884ECD}"/>
    <pc:docChg chg="undo custSel addSld modSld">
      <pc:chgData name="DSA - Cristina Barbosa" userId="a7deaa94-27fa-4381-b313-ee83126f3c73" providerId="ADAL" clId="{3F47B44A-0BF4-4A86-A2ED-93A517884ECD}" dt="2022-09-20T19:54:33.568" v="51" actId="1076"/>
      <pc:docMkLst>
        <pc:docMk/>
      </pc:docMkLst>
      <pc:sldChg chg="modSp mod">
        <pc:chgData name="DSA - Cristina Barbosa" userId="a7deaa94-27fa-4381-b313-ee83126f3c73" providerId="ADAL" clId="{3F47B44A-0BF4-4A86-A2ED-93A517884ECD}" dt="2022-09-20T19:40:24.866" v="21" actId="1076"/>
        <pc:sldMkLst>
          <pc:docMk/>
          <pc:sldMk cId="589043892" sldId="319"/>
        </pc:sldMkLst>
        <pc:spChg chg="mod">
          <ac:chgData name="DSA - Cristina Barbosa" userId="a7deaa94-27fa-4381-b313-ee83126f3c73" providerId="ADAL" clId="{3F47B44A-0BF4-4A86-A2ED-93A517884ECD}" dt="2022-09-20T19:40:24.866" v="21" actId="1076"/>
          <ac:spMkLst>
            <pc:docMk/>
            <pc:sldMk cId="589043892" sldId="319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40:52.851" v="26" actId="14100"/>
        <pc:sldMkLst>
          <pc:docMk/>
          <pc:sldMk cId="2585029519" sldId="320"/>
        </pc:sldMkLst>
        <pc:spChg chg="mod">
          <ac:chgData name="DSA - Cristina Barbosa" userId="a7deaa94-27fa-4381-b313-ee83126f3c73" providerId="ADAL" clId="{3F47B44A-0BF4-4A86-A2ED-93A517884ECD}" dt="2022-09-20T19:40:52.851" v="26" actId="14100"/>
          <ac:spMkLst>
            <pc:docMk/>
            <pc:sldMk cId="2585029519" sldId="320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41:02.659" v="27" actId="1076"/>
        <pc:sldMkLst>
          <pc:docMk/>
          <pc:sldMk cId="4015047540" sldId="321"/>
        </pc:sldMkLst>
        <pc:spChg chg="mod">
          <ac:chgData name="DSA - Cristina Barbosa" userId="a7deaa94-27fa-4381-b313-ee83126f3c73" providerId="ADAL" clId="{3F47B44A-0BF4-4A86-A2ED-93A517884ECD}" dt="2022-09-20T19:41:02.659" v="27" actId="1076"/>
          <ac:spMkLst>
            <pc:docMk/>
            <pc:sldMk cId="4015047540" sldId="321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39:54.186" v="15" actId="1076"/>
        <pc:sldMkLst>
          <pc:docMk/>
          <pc:sldMk cId="1117750279" sldId="332"/>
        </pc:sldMkLst>
        <pc:spChg chg="mod">
          <ac:chgData name="DSA - Cristina Barbosa" userId="a7deaa94-27fa-4381-b313-ee83126f3c73" providerId="ADAL" clId="{3F47B44A-0BF4-4A86-A2ED-93A517884ECD}" dt="2022-09-20T19:39:54.186" v="15" actId="1076"/>
          <ac:spMkLst>
            <pc:docMk/>
            <pc:sldMk cId="1117750279" sldId="332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40:05.160" v="17" actId="1076"/>
        <pc:sldMkLst>
          <pc:docMk/>
          <pc:sldMk cId="3802166707" sldId="333"/>
        </pc:sldMkLst>
        <pc:spChg chg="mod">
          <ac:chgData name="DSA - Cristina Barbosa" userId="a7deaa94-27fa-4381-b313-ee83126f3c73" providerId="ADAL" clId="{3F47B44A-0BF4-4A86-A2ED-93A517884ECD}" dt="2022-09-20T19:40:05.160" v="17" actId="1076"/>
          <ac:spMkLst>
            <pc:docMk/>
            <pc:sldMk cId="3802166707" sldId="333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41:19.597" v="31" actId="1076"/>
        <pc:sldMkLst>
          <pc:docMk/>
          <pc:sldMk cId="1007652218" sldId="334"/>
        </pc:sldMkLst>
        <pc:spChg chg="mod">
          <ac:chgData name="DSA - Cristina Barbosa" userId="a7deaa94-27fa-4381-b313-ee83126f3c73" providerId="ADAL" clId="{3F47B44A-0BF4-4A86-A2ED-93A517884ECD}" dt="2022-09-20T19:41:19.597" v="31" actId="1076"/>
          <ac:spMkLst>
            <pc:docMk/>
            <pc:sldMk cId="1007652218" sldId="334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41:27.470" v="32" actId="14100"/>
        <pc:sldMkLst>
          <pc:docMk/>
          <pc:sldMk cId="2207359321" sldId="335"/>
        </pc:sldMkLst>
        <pc:spChg chg="mod">
          <ac:chgData name="DSA - Cristina Barbosa" userId="a7deaa94-27fa-4381-b313-ee83126f3c73" providerId="ADAL" clId="{3F47B44A-0BF4-4A86-A2ED-93A517884ECD}" dt="2022-09-20T19:41:27.470" v="32" actId="14100"/>
          <ac:spMkLst>
            <pc:docMk/>
            <pc:sldMk cId="2207359321" sldId="335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41:37.184" v="34" actId="1076"/>
        <pc:sldMkLst>
          <pc:docMk/>
          <pc:sldMk cId="3523394315" sldId="336"/>
        </pc:sldMkLst>
        <pc:spChg chg="mod">
          <ac:chgData name="DSA - Cristina Barbosa" userId="a7deaa94-27fa-4381-b313-ee83126f3c73" providerId="ADAL" clId="{3F47B44A-0BF4-4A86-A2ED-93A517884ECD}" dt="2022-09-20T19:41:37.184" v="34" actId="1076"/>
          <ac:spMkLst>
            <pc:docMk/>
            <pc:sldMk cId="3523394315" sldId="336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41:58.232" v="38" actId="1076"/>
        <pc:sldMkLst>
          <pc:docMk/>
          <pc:sldMk cId="740965978" sldId="337"/>
        </pc:sldMkLst>
        <pc:spChg chg="mod">
          <ac:chgData name="DSA - Cristina Barbosa" userId="a7deaa94-27fa-4381-b313-ee83126f3c73" providerId="ADAL" clId="{3F47B44A-0BF4-4A86-A2ED-93A517884ECD}" dt="2022-09-20T19:41:58.232" v="38" actId="1076"/>
          <ac:spMkLst>
            <pc:docMk/>
            <pc:sldMk cId="740965978" sldId="337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42:16.030" v="42" actId="1076"/>
        <pc:sldMkLst>
          <pc:docMk/>
          <pc:sldMk cId="4158712413" sldId="338"/>
        </pc:sldMkLst>
        <pc:spChg chg="mod">
          <ac:chgData name="DSA - Cristina Barbosa" userId="a7deaa94-27fa-4381-b313-ee83126f3c73" providerId="ADAL" clId="{3F47B44A-0BF4-4A86-A2ED-93A517884ECD}" dt="2022-09-20T19:42:16.030" v="42" actId="1076"/>
          <ac:spMkLst>
            <pc:docMk/>
            <pc:sldMk cId="4158712413" sldId="338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39:43.496" v="13" actId="1076"/>
        <pc:sldMkLst>
          <pc:docMk/>
          <pc:sldMk cId="3551679304" sldId="342"/>
        </pc:sldMkLst>
        <pc:spChg chg="mod">
          <ac:chgData name="DSA - Cristina Barbosa" userId="a7deaa94-27fa-4381-b313-ee83126f3c73" providerId="ADAL" clId="{3F47B44A-0BF4-4A86-A2ED-93A517884ECD}" dt="2022-09-20T19:39:43.496" v="13" actId="1076"/>
          <ac:spMkLst>
            <pc:docMk/>
            <pc:sldMk cId="3551679304" sldId="342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40:15.201" v="19" actId="1076"/>
        <pc:sldMkLst>
          <pc:docMk/>
          <pc:sldMk cId="558678994" sldId="343"/>
        </pc:sldMkLst>
        <pc:spChg chg="mod">
          <ac:chgData name="DSA - Cristina Barbosa" userId="a7deaa94-27fa-4381-b313-ee83126f3c73" providerId="ADAL" clId="{3F47B44A-0BF4-4A86-A2ED-93A517884ECD}" dt="2022-09-20T19:40:15.201" v="19" actId="1076"/>
          <ac:spMkLst>
            <pc:docMk/>
            <pc:sldMk cId="558678994" sldId="343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40:34.775" v="23" actId="1076"/>
        <pc:sldMkLst>
          <pc:docMk/>
          <pc:sldMk cId="1185018670" sldId="344"/>
        </pc:sldMkLst>
        <pc:spChg chg="mod">
          <ac:chgData name="DSA - Cristina Barbosa" userId="a7deaa94-27fa-4381-b313-ee83126f3c73" providerId="ADAL" clId="{3F47B44A-0BF4-4A86-A2ED-93A517884ECD}" dt="2022-09-20T19:40:34.775" v="23" actId="1076"/>
          <ac:spMkLst>
            <pc:docMk/>
            <pc:sldMk cId="1185018670" sldId="344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41:11.164" v="29" actId="1076"/>
        <pc:sldMkLst>
          <pc:docMk/>
          <pc:sldMk cId="174553066" sldId="345"/>
        </pc:sldMkLst>
        <pc:spChg chg="mod">
          <ac:chgData name="DSA - Cristina Barbosa" userId="a7deaa94-27fa-4381-b313-ee83126f3c73" providerId="ADAL" clId="{3F47B44A-0BF4-4A86-A2ED-93A517884ECD}" dt="2022-09-20T19:41:11.164" v="29" actId="1076"/>
          <ac:spMkLst>
            <pc:docMk/>
            <pc:sldMk cId="174553066" sldId="345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41:48.556" v="36" actId="1076"/>
        <pc:sldMkLst>
          <pc:docMk/>
          <pc:sldMk cId="1869886975" sldId="346"/>
        </pc:sldMkLst>
        <pc:spChg chg="mod">
          <ac:chgData name="DSA - Cristina Barbosa" userId="a7deaa94-27fa-4381-b313-ee83126f3c73" providerId="ADAL" clId="{3F47B44A-0BF4-4A86-A2ED-93A517884ECD}" dt="2022-09-20T19:41:48.556" v="36" actId="1076"/>
          <ac:spMkLst>
            <pc:docMk/>
            <pc:sldMk cId="1869886975" sldId="346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42:06.785" v="40" actId="1076"/>
        <pc:sldMkLst>
          <pc:docMk/>
          <pc:sldMk cId="1014633684" sldId="347"/>
        </pc:sldMkLst>
        <pc:spChg chg="mod">
          <ac:chgData name="DSA - Cristina Barbosa" userId="a7deaa94-27fa-4381-b313-ee83126f3c73" providerId="ADAL" clId="{3F47B44A-0BF4-4A86-A2ED-93A517884ECD}" dt="2022-09-20T19:42:06.785" v="40" actId="1076"/>
          <ac:spMkLst>
            <pc:docMk/>
            <pc:sldMk cId="1014633684" sldId="347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3F47B44A-0BF4-4A86-A2ED-93A517884ECD}" dt="2022-09-20T19:42:25.120" v="44" actId="1076"/>
        <pc:sldMkLst>
          <pc:docMk/>
          <pc:sldMk cId="4269969500" sldId="348"/>
        </pc:sldMkLst>
        <pc:spChg chg="mod">
          <ac:chgData name="DSA - Cristina Barbosa" userId="a7deaa94-27fa-4381-b313-ee83126f3c73" providerId="ADAL" clId="{3F47B44A-0BF4-4A86-A2ED-93A517884ECD}" dt="2022-09-20T19:42:25.120" v="44" actId="1076"/>
          <ac:spMkLst>
            <pc:docMk/>
            <pc:sldMk cId="4269969500" sldId="348"/>
            <ac:spMk id="3" creationId="{8F552433-F476-3073-DF84-2977B2AA47F4}"/>
          </ac:spMkLst>
        </pc:spChg>
      </pc:sldChg>
      <pc:sldChg chg="delSp modSp add mod">
        <pc:chgData name="DSA - Cristina Barbosa" userId="a7deaa94-27fa-4381-b313-ee83126f3c73" providerId="ADAL" clId="{3F47B44A-0BF4-4A86-A2ED-93A517884ECD}" dt="2022-09-20T19:54:33.568" v="51" actId="1076"/>
        <pc:sldMkLst>
          <pc:docMk/>
          <pc:sldMk cId="647361270" sldId="352"/>
        </pc:sldMkLst>
        <pc:spChg chg="mod">
          <ac:chgData name="DSA - Cristina Barbosa" userId="a7deaa94-27fa-4381-b313-ee83126f3c73" providerId="ADAL" clId="{3F47B44A-0BF4-4A86-A2ED-93A517884ECD}" dt="2022-09-20T19:54:33.568" v="51" actId="1076"/>
          <ac:spMkLst>
            <pc:docMk/>
            <pc:sldMk cId="647361270" sldId="352"/>
            <ac:spMk id="3" creationId="{8F552433-F476-3073-DF84-2977B2AA47F4}"/>
          </ac:spMkLst>
        </pc:spChg>
        <pc:spChg chg="del">
          <ac:chgData name="DSA - Cristina Barbosa" userId="a7deaa94-27fa-4381-b313-ee83126f3c73" providerId="ADAL" clId="{3F47B44A-0BF4-4A86-A2ED-93A517884ECD}" dt="2022-09-20T19:38:52.611" v="2" actId="478"/>
          <ac:spMkLst>
            <pc:docMk/>
            <pc:sldMk cId="647361270" sldId="352"/>
            <ac:spMk id="4" creationId="{19A0F0B8-EEB8-EEDC-9E3C-AF6760FB33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B74CB-082E-4753-0963-D775E96E8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7D2E0E-74FC-D70E-82CC-6CEEE7AA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F397BC-4BCA-ACBC-3A19-7F24D223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12611B-97CF-9B74-F7A1-A54A680F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744AB8-D72E-E499-983B-7D01CB92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579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2A2A4-B010-D59A-93C4-51DBEC15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B2D109-316D-4AC9-A874-35258A88A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49DA1E-EF8A-835D-52E5-41A962AF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7C6061-7153-C675-86AF-39ED55F1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A0F161-60D1-3F38-B591-AE9EFCE7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48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5CCEB9-267A-2C11-31D6-5B4738FF2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DF96CA-4CF9-7594-960E-C65A8D7D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834BD6-70D7-D8B4-EF0B-A2A6A4B4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D46C6C-5989-87CF-9230-5674CB4A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F80513-BB7B-DE01-BF0A-1C777583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583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E7243-F017-7B46-0F18-28F56214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D51BC-B546-040F-E9BD-0AA6F5C91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284415-5165-206F-A4F0-B7CAD2AB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35E902-23A6-9474-4AE6-A997B4A8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491F75-CB42-0B86-7A7D-9B1459C9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839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803B4-00F2-A385-0D91-D8F082E3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1E6FE9-A26F-CC0C-8C07-F87E0484B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E98B48-0C50-34F1-4CA2-FB166B04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DF780E-9354-E565-AE09-13420C4C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A26445-F232-DD03-CA49-C04A57C3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51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E700A-2014-F839-B042-B0A0D8C2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094237-8521-5325-A4F9-F3D26D787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960E7F-94B6-806E-766D-8C3BD9F86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92571E-3CDE-E70B-FC22-0A24EA7D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323A60-F6CC-227F-1B10-1EDE97AC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7D8FBF-F9DA-0BCF-20EF-8F8AED12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16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2F569-FB1E-F777-BFC4-C1522577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657605-1815-C0D2-17ED-E2476209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C2CBE7-2149-345A-F63B-BCAE41BF9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6EE029-1E60-2B65-98D8-F98BEAFA9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105624-3CA3-FADA-ED93-AB860E503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4D0138-051E-3919-7235-A672FB82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6F66857-D744-C39C-992E-C39DB002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30ED41-CFA2-CD88-EE7D-A53D3BBC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2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E5EC-B52C-EF39-C5D5-3C85895A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D5C392-FAA1-9CDB-F85B-B04F4E90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A70C03-2F55-37E9-386F-DEF8A70D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1B24EA-4C60-9DC7-479D-FCBD52F1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869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F0F255-551C-1F9D-B944-AF8BA411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62ACB1-4640-8E94-DDD4-D9FB1F17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BE47DC-9CA1-97ED-6341-C1E156EF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153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98E3F-A8B9-B074-B1E5-60315365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DF4951-3043-6999-2096-EE66FEE5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215178-F2A8-1900-94B6-BF800BE36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EE7467-553B-B6C2-3311-B895E599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2E1A1C-046E-86EB-93BD-DF7E6038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5EF9B3-6907-8025-7B11-E98B7103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587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AD5E6-1F9E-3BA5-EF7F-CA6459FE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533AC66-8688-AB4B-0FA0-45EF4C467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B5A946-63E3-A4E2-D491-0C061AFEC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508F7F-5E29-89D4-0826-3DB1ED59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B33064-8A00-A13B-D553-52ECCD53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23041E-8AE5-60AA-99AF-D3CDCCB4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294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7FD492F-1CC5-3FFD-DE10-6A4DD206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2F86E3-9D0B-75EE-B58A-BC57402B1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EF13D5-5EA9-0D8E-4A00-67FBC9E31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61E7AC-50B1-74CC-BC09-BF8A8FD25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31B86E-554B-134A-7673-728240B6D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551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3417903" y="2164311"/>
            <a:ext cx="81699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entanto, independentemente de qual seja o temperamento, a presença do Espírito Santo diariamente em nossa vida fará toda a diferença na forma que reagiremos e lidaremos com as contrariedades. 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18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3400148" y="2302172"/>
            <a:ext cx="77058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carta de Paulo aos membros da Igreja em Éfeso, ele aconselha: "</a:t>
            </a:r>
            <a:r>
              <a:rPr lang="pt-BR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 toda humildade e mansidão, com paciência, suportando-vos uns aos outros em amor</a:t>
            </a:r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 (</a:t>
            </a:r>
            <a:r>
              <a:rPr lang="pt-BR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</a:t>
            </a:r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4:2).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29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269508" y="2305615"/>
            <a:ext cx="86920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pessoa que produz esse fruto de amor – o domínio próprio – é mais bem descrita como alguém que vive em autocontrole em seu círculo de amigos e familiares, que tem consciência de si mesmo, que entende que a única pessoa que ela pode controlar é a si mesma. 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47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3412495" y="1903085"/>
            <a:ext cx="68767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estivermos sob o controle do Espírito Santo, aprenderemos a cada dia a ter um melhor controle de nossas emoções e respostas, e, como resultado, haverá mais harmonia e paz nos relacionamentos.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3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3545660" y="2371867"/>
            <a:ext cx="68944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Isso não é tarefa fácil, especialmente para os de temperamento mais forte. O segredo está em buscar ajuda divina diariamente e, se necessário, buscar ajuda profissional. 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52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287262" y="1601754"/>
            <a:ext cx="91915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contexto familiar, mesmo que os cônjuges tenham a mesma cultura, a mesma religião, cresceram na mesma região ou até na mesma comunidade, haverá diferenças de opiniões sobre o mesmo assunto e pontos de vista opostos. Isso quase sempre resultará em conflitos no processo de construção da vida cotidiana do casamento e da família.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359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3298514" y="1765633"/>
            <a:ext cx="77985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entanto, se estivermos cheios do Espírito de Deus, poderemos construir um ambiente familiar mais saudável, onde a mansidão e o autocontrole serão ingredientes essenciais para uma atmosfera familiar de cordialidade e respeito em vez de atitudes de explosões de raiva e ambição egoísta.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94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3473516" y="1874728"/>
            <a:ext cx="74460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Quando falamos de mansidão, o nome bíblico que nos vem à mente é o de Moisés. Sua história é uma verdadeira inspiração: ele foi um dos maiores líderes do povo de Deus que teve a difícil tarefa de dirigir a retirada do povo de Israel do cativeiro egípcio e conduzi-los rumo à Terra Prometida. 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86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3775357" y="2121846"/>
            <a:ext cx="70110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cumprir os planos dados por Deus, Moisés teve que suportar de tudo, inclusive, falsas acusações, murmurações injustificadas, orgulho e inveja, fora e dentro de sua própria família. 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65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574512" y="2105638"/>
            <a:ext cx="79157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inimigo das almas sabe que os conflitos, problemas instalados e não resolvidos em nossa vida familiar, são uma poderosa ferramenta para destruí-la e assim tornar mais difícil nossa caminhada cristã em direção ao Céu. 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33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598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807870" y="1874728"/>
            <a:ext cx="974686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“A mansidão de Cristo, manifestada no lar, tornará felizes os membros da família; ela não provoca disputas, não dá más respostas, mas acalma o gênio irritado, e difunde uma suavidade que se faz sentir por todos os que se acham dentro do aprazível ambiente. Sempre que é nutrida, torna as famílias da Terra uma parte da grande família do Céu” </a:t>
            </a:r>
          </a:p>
          <a:p>
            <a:pPr marL="84138" marR="126365" algn="ctr" fontAlgn="t"/>
            <a:r>
              <a:rPr lang="pt-BR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(O Maior Discurso de Cristo, p.16). </a:t>
            </a:r>
            <a:endParaRPr lang="pt-BR" sz="28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12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768595" y="2420998"/>
            <a:ext cx="7801533" cy="140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3" marR="274320" indent="41275" algn="ctr">
              <a:lnSpc>
                <a:spcPct val="103000"/>
              </a:lnSpc>
              <a:spcAft>
                <a:spcPts val="1200"/>
              </a:spcAft>
            </a:pPr>
            <a:r>
              <a:rPr lang="pt-BR" sz="2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 podemos produzir estes maravilhosos frutos espirituais, a mansidão e o domínio-próprio, em nossa vida familiar?</a:t>
            </a:r>
            <a:endParaRPr lang="pt-BR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69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765F02AF-D22A-28D1-CF62-962EB9FF0468}"/>
              </a:ext>
            </a:extLst>
          </p:cNvPr>
          <p:cNvGrpSpPr/>
          <p:nvPr/>
        </p:nvGrpSpPr>
        <p:grpSpPr>
          <a:xfrm>
            <a:off x="924911" y="958212"/>
            <a:ext cx="3773214" cy="3550726"/>
            <a:chOff x="924911" y="958212"/>
            <a:chExt cx="3773214" cy="3550726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E220B0BC-2784-25CA-ABEF-F22A6E755AC0}"/>
                </a:ext>
              </a:extLst>
            </p:cNvPr>
            <p:cNvSpPr/>
            <p:nvPr/>
          </p:nvSpPr>
          <p:spPr>
            <a:xfrm>
              <a:off x="1429407" y="1345324"/>
              <a:ext cx="3163614" cy="3163614"/>
            </a:xfrm>
            <a:prstGeom prst="roundRect">
              <a:avLst/>
            </a:prstGeom>
            <a:solidFill>
              <a:srgbClr val="F29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B85139A7-CA21-E337-85AE-ECFF1DAFDAC3}"/>
                </a:ext>
              </a:extLst>
            </p:cNvPr>
            <p:cNvSpPr/>
            <p:nvPr/>
          </p:nvSpPr>
          <p:spPr>
            <a:xfrm>
              <a:off x="924911" y="958212"/>
              <a:ext cx="3541986" cy="30900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8F552433-F476-3073-DF84-2977B2AA47F4}"/>
                </a:ext>
              </a:extLst>
            </p:cNvPr>
            <p:cNvSpPr txBox="1"/>
            <p:nvPr/>
          </p:nvSpPr>
          <p:spPr>
            <a:xfrm>
              <a:off x="924911" y="1577467"/>
              <a:ext cx="3773214" cy="18515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2863" marR="274320" indent="41275" algn="ctr">
                <a:lnSpc>
                  <a:spcPct val="103000"/>
                </a:lnSpc>
                <a:spcAft>
                  <a:spcPts val="1200"/>
                </a:spcAft>
              </a:pPr>
              <a:r>
                <a:rPr lang="pt-BR" sz="2800" b="1" dirty="0">
                  <a:solidFill>
                    <a:srgbClr val="26262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Desenvolva comunhão com a fonte do verdadeiro amor.</a:t>
              </a:r>
              <a:endPara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2F80223-B0D2-2375-0693-425A8FA2578A}"/>
                </a:ext>
              </a:extLst>
            </p:cNvPr>
            <p:cNvSpPr txBox="1"/>
            <p:nvPr/>
          </p:nvSpPr>
          <p:spPr>
            <a:xfrm>
              <a:off x="3810001" y="3661143"/>
              <a:ext cx="888124" cy="764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2863" marR="274320" indent="41275" algn="ctr">
                <a:lnSpc>
                  <a:spcPct val="103000"/>
                </a:lnSpc>
                <a:spcAft>
                  <a:spcPts val="1200"/>
                </a:spcAft>
              </a:pPr>
              <a:r>
                <a:rPr lang="pt-BR" sz="4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pt-BR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EB12C7D-9FF8-259A-F923-C335DCD048D2}"/>
              </a:ext>
            </a:extLst>
          </p:cNvPr>
          <p:cNvGrpSpPr/>
          <p:nvPr/>
        </p:nvGrpSpPr>
        <p:grpSpPr>
          <a:xfrm>
            <a:off x="5407574" y="2172157"/>
            <a:ext cx="3773214" cy="3550726"/>
            <a:chOff x="5407574" y="2172157"/>
            <a:chExt cx="3773214" cy="3550726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26CF6381-5760-4B5C-1935-E6837D877FEF}"/>
                </a:ext>
              </a:extLst>
            </p:cNvPr>
            <p:cNvSpPr/>
            <p:nvPr/>
          </p:nvSpPr>
          <p:spPr>
            <a:xfrm>
              <a:off x="5912070" y="2559269"/>
              <a:ext cx="3163614" cy="3163614"/>
            </a:xfrm>
            <a:prstGeom prst="roundRect">
              <a:avLst/>
            </a:prstGeom>
            <a:solidFill>
              <a:srgbClr val="F29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E57B6743-E0AE-2BD1-7E89-55DC87D16209}"/>
                </a:ext>
              </a:extLst>
            </p:cNvPr>
            <p:cNvSpPr/>
            <p:nvPr/>
          </p:nvSpPr>
          <p:spPr>
            <a:xfrm>
              <a:off x="5407574" y="2172157"/>
              <a:ext cx="3541986" cy="30900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B26BEA12-A384-E16F-E4E8-9D465DFC2591}"/>
                </a:ext>
              </a:extLst>
            </p:cNvPr>
            <p:cNvSpPr txBox="1"/>
            <p:nvPr/>
          </p:nvSpPr>
          <p:spPr>
            <a:xfrm>
              <a:off x="5407574" y="3235252"/>
              <a:ext cx="3773214" cy="9638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2863" marR="274320" indent="41275" algn="ctr">
                <a:lnSpc>
                  <a:spcPct val="103000"/>
                </a:lnSpc>
                <a:spcAft>
                  <a:spcPts val="1200"/>
                </a:spcAft>
              </a:pPr>
              <a:r>
                <a:rPr lang="pt-BR" sz="2800" b="1" dirty="0">
                  <a:solidFill>
                    <a:srgbClr val="26262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Fale de maneira gentil e cortês.</a:t>
              </a:r>
              <a:endPara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E4D8864-5F3B-3453-8FA0-EA64597A75B7}"/>
                </a:ext>
              </a:extLst>
            </p:cNvPr>
            <p:cNvSpPr txBox="1"/>
            <p:nvPr/>
          </p:nvSpPr>
          <p:spPr>
            <a:xfrm>
              <a:off x="8292664" y="4875088"/>
              <a:ext cx="888124" cy="764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2863" marR="274320" indent="41275" algn="ctr">
                <a:lnSpc>
                  <a:spcPct val="103000"/>
                </a:lnSpc>
                <a:spcAft>
                  <a:spcPts val="1200"/>
                </a:spcAft>
              </a:pPr>
              <a:r>
                <a:rPr lang="pt-BR" sz="4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pt-BR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358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9E25155B-5C6D-9D23-3A2F-3F94CEE1A6FD}"/>
              </a:ext>
            </a:extLst>
          </p:cNvPr>
          <p:cNvGrpSpPr/>
          <p:nvPr/>
        </p:nvGrpSpPr>
        <p:grpSpPr>
          <a:xfrm>
            <a:off x="924911" y="958212"/>
            <a:ext cx="3773214" cy="3550726"/>
            <a:chOff x="924911" y="958212"/>
            <a:chExt cx="3773214" cy="3550726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E220B0BC-2784-25CA-ABEF-F22A6E755AC0}"/>
                </a:ext>
              </a:extLst>
            </p:cNvPr>
            <p:cNvSpPr/>
            <p:nvPr/>
          </p:nvSpPr>
          <p:spPr>
            <a:xfrm>
              <a:off x="1429407" y="1345324"/>
              <a:ext cx="3163614" cy="3163614"/>
            </a:xfrm>
            <a:prstGeom prst="roundRect">
              <a:avLst/>
            </a:prstGeom>
            <a:solidFill>
              <a:srgbClr val="F29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B85139A7-CA21-E337-85AE-ECFF1DAFDAC3}"/>
                </a:ext>
              </a:extLst>
            </p:cNvPr>
            <p:cNvSpPr/>
            <p:nvPr/>
          </p:nvSpPr>
          <p:spPr>
            <a:xfrm>
              <a:off x="924911" y="958212"/>
              <a:ext cx="3541986" cy="30900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8F552433-F476-3073-DF84-2977B2AA47F4}"/>
                </a:ext>
              </a:extLst>
            </p:cNvPr>
            <p:cNvSpPr txBox="1"/>
            <p:nvPr/>
          </p:nvSpPr>
          <p:spPr>
            <a:xfrm>
              <a:off x="924911" y="1577467"/>
              <a:ext cx="3773214" cy="18515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2863" marR="274320" indent="41275" algn="ctr">
                <a:lnSpc>
                  <a:spcPct val="103000"/>
                </a:lnSpc>
                <a:spcAft>
                  <a:spcPts val="1200"/>
                </a:spcAft>
              </a:pPr>
              <a:r>
                <a:rPr lang="pt-BR" sz="2800" b="1" dirty="0">
                  <a:solidFill>
                    <a:srgbClr val="26262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Aprenda a ser mais tolerante e flexível, sem renunciar aos princípios bíblicos.</a:t>
              </a:r>
              <a:endPara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2F80223-B0D2-2375-0693-425A8FA2578A}"/>
                </a:ext>
              </a:extLst>
            </p:cNvPr>
            <p:cNvSpPr txBox="1"/>
            <p:nvPr/>
          </p:nvSpPr>
          <p:spPr>
            <a:xfrm>
              <a:off x="3810001" y="3661143"/>
              <a:ext cx="888124" cy="764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2863" marR="274320" indent="41275" algn="ctr">
                <a:lnSpc>
                  <a:spcPct val="103000"/>
                </a:lnSpc>
                <a:spcAft>
                  <a:spcPts val="1200"/>
                </a:spcAft>
              </a:pPr>
              <a:r>
                <a:rPr lang="pt-BR" sz="4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pt-BR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95435DB-0976-22B6-9048-D38001B085B4}"/>
              </a:ext>
            </a:extLst>
          </p:cNvPr>
          <p:cNvGrpSpPr/>
          <p:nvPr/>
        </p:nvGrpSpPr>
        <p:grpSpPr>
          <a:xfrm>
            <a:off x="5407574" y="2172157"/>
            <a:ext cx="3773214" cy="3550726"/>
            <a:chOff x="5407574" y="2172157"/>
            <a:chExt cx="3773214" cy="3550726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26CF6381-5760-4B5C-1935-E6837D877FEF}"/>
                </a:ext>
              </a:extLst>
            </p:cNvPr>
            <p:cNvSpPr/>
            <p:nvPr/>
          </p:nvSpPr>
          <p:spPr>
            <a:xfrm>
              <a:off x="5912070" y="2559269"/>
              <a:ext cx="3163614" cy="3163614"/>
            </a:xfrm>
            <a:prstGeom prst="roundRect">
              <a:avLst/>
            </a:prstGeom>
            <a:solidFill>
              <a:srgbClr val="F29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E57B6743-E0AE-2BD1-7E89-55DC87D16209}"/>
                </a:ext>
              </a:extLst>
            </p:cNvPr>
            <p:cNvSpPr/>
            <p:nvPr/>
          </p:nvSpPr>
          <p:spPr>
            <a:xfrm>
              <a:off x="5407574" y="2172157"/>
              <a:ext cx="3541986" cy="30900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B26BEA12-A384-E16F-E4E8-9D465DFC2591}"/>
                </a:ext>
              </a:extLst>
            </p:cNvPr>
            <p:cNvSpPr txBox="1"/>
            <p:nvPr/>
          </p:nvSpPr>
          <p:spPr>
            <a:xfrm>
              <a:off x="5407574" y="3457170"/>
              <a:ext cx="3773214" cy="5200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2863" marR="274320" indent="41275" algn="ctr">
                <a:lnSpc>
                  <a:spcPct val="103000"/>
                </a:lnSpc>
                <a:spcAft>
                  <a:spcPts val="1200"/>
                </a:spcAft>
              </a:pPr>
              <a:r>
                <a:rPr lang="pt-BR" sz="2800" b="1" dirty="0">
                  <a:solidFill>
                    <a:srgbClr val="26262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Pratique a empatia.</a:t>
              </a:r>
              <a:endPara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E4D8864-5F3B-3453-8FA0-EA64597A75B7}"/>
                </a:ext>
              </a:extLst>
            </p:cNvPr>
            <p:cNvSpPr txBox="1"/>
            <p:nvPr/>
          </p:nvSpPr>
          <p:spPr>
            <a:xfrm>
              <a:off x="8292664" y="4875088"/>
              <a:ext cx="888124" cy="764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2863" marR="274320" indent="41275" algn="ctr">
                <a:lnSpc>
                  <a:spcPct val="103000"/>
                </a:lnSpc>
                <a:spcAft>
                  <a:spcPts val="1200"/>
                </a:spcAft>
              </a:pPr>
              <a:r>
                <a:rPr lang="pt-BR" sz="4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pt-BR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393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5BB49BDD-0216-223C-8176-2C7B44C220B5}"/>
              </a:ext>
            </a:extLst>
          </p:cNvPr>
          <p:cNvGrpSpPr/>
          <p:nvPr/>
        </p:nvGrpSpPr>
        <p:grpSpPr>
          <a:xfrm>
            <a:off x="924911" y="958212"/>
            <a:ext cx="3773214" cy="3550726"/>
            <a:chOff x="924911" y="958212"/>
            <a:chExt cx="3773214" cy="3550726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E220B0BC-2784-25CA-ABEF-F22A6E755AC0}"/>
                </a:ext>
              </a:extLst>
            </p:cNvPr>
            <p:cNvSpPr/>
            <p:nvPr/>
          </p:nvSpPr>
          <p:spPr>
            <a:xfrm>
              <a:off x="1429407" y="1345324"/>
              <a:ext cx="3163614" cy="3163614"/>
            </a:xfrm>
            <a:prstGeom prst="roundRect">
              <a:avLst/>
            </a:prstGeom>
            <a:solidFill>
              <a:srgbClr val="F29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B85139A7-CA21-E337-85AE-ECFF1DAFDAC3}"/>
                </a:ext>
              </a:extLst>
            </p:cNvPr>
            <p:cNvSpPr/>
            <p:nvPr/>
          </p:nvSpPr>
          <p:spPr>
            <a:xfrm>
              <a:off x="924911" y="958212"/>
              <a:ext cx="3541986" cy="30900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8F552433-F476-3073-DF84-2977B2AA47F4}"/>
                </a:ext>
              </a:extLst>
            </p:cNvPr>
            <p:cNvSpPr txBox="1"/>
            <p:nvPr/>
          </p:nvSpPr>
          <p:spPr>
            <a:xfrm>
              <a:off x="924911" y="1577467"/>
              <a:ext cx="3773214" cy="14076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2863" marR="274320" indent="41275" algn="ctr">
                <a:lnSpc>
                  <a:spcPct val="103000"/>
                </a:lnSpc>
                <a:spcAft>
                  <a:spcPts val="1200"/>
                </a:spcAft>
              </a:pPr>
              <a:r>
                <a:rPr lang="pt-BR" sz="2800" b="1" dirty="0">
                  <a:solidFill>
                    <a:srgbClr val="26262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Desacelere e economize aborrecimentos.</a:t>
              </a:r>
              <a:endPara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2F80223-B0D2-2375-0693-425A8FA2578A}"/>
                </a:ext>
              </a:extLst>
            </p:cNvPr>
            <p:cNvSpPr txBox="1"/>
            <p:nvPr/>
          </p:nvSpPr>
          <p:spPr>
            <a:xfrm>
              <a:off x="3810001" y="3661143"/>
              <a:ext cx="888124" cy="764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2863" marR="274320" indent="41275" algn="ctr">
                <a:lnSpc>
                  <a:spcPct val="103000"/>
                </a:lnSpc>
                <a:spcAft>
                  <a:spcPts val="1200"/>
                </a:spcAft>
              </a:pPr>
              <a:r>
                <a:rPr lang="pt-BR" sz="4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pt-BR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9547146-1483-2BC7-FE75-8FB6E2C16368}"/>
              </a:ext>
            </a:extLst>
          </p:cNvPr>
          <p:cNvGrpSpPr/>
          <p:nvPr/>
        </p:nvGrpSpPr>
        <p:grpSpPr>
          <a:xfrm>
            <a:off x="5407574" y="2172157"/>
            <a:ext cx="3773214" cy="3550726"/>
            <a:chOff x="5407574" y="2172157"/>
            <a:chExt cx="3773214" cy="3550726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26CF6381-5760-4B5C-1935-E6837D877FEF}"/>
                </a:ext>
              </a:extLst>
            </p:cNvPr>
            <p:cNvSpPr/>
            <p:nvPr/>
          </p:nvSpPr>
          <p:spPr>
            <a:xfrm>
              <a:off x="5912070" y="2559269"/>
              <a:ext cx="3163614" cy="3163614"/>
            </a:xfrm>
            <a:prstGeom prst="roundRect">
              <a:avLst/>
            </a:prstGeom>
            <a:solidFill>
              <a:srgbClr val="F29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E57B6743-E0AE-2BD1-7E89-55DC87D16209}"/>
                </a:ext>
              </a:extLst>
            </p:cNvPr>
            <p:cNvSpPr/>
            <p:nvPr/>
          </p:nvSpPr>
          <p:spPr>
            <a:xfrm>
              <a:off x="5407574" y="2172157"/>
              <a:ext cx="3541986" cy="30900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B26BEA12-A384-E16F-E4E8-9D465DFC2591}"/>
                </a:ext>
              </a:extLst>
            </p:cNvPr>
            <p:cNvSpPr txBox="1"/>
            <p:nvPr/>
          </p:nvSpPr>
          <p:spPr>
            <a:xfrm>
              <a:off x="5407574" y="2477904"/>
              <a:ext cx="3773214" cy="22953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2863" marR="274320" indent="41275" algn="ctr">
                <a:lnSpc>
                  <a:spcPct val="103000"/>
                </a:lnSpc>
                <a:spcAft>
                  <a:spcPts val="1200"/>
                </a:spcAft>
              </a:pPr>
              <a:r>
                <a:rPr lang="pt-BR" sz="2800" b="1" dirty="0">
                  <a:solidFill>
                    <a:srgbClr val="26262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Busque autoconhecimento para aprender a controlar suas ações e reações.</a:t>
              </a:r>
              <a:endPara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E4D8864-5F3B-3453-8FA0-EA64597A75B7}"/>
                </a:ext>
              </a:extLst>
            </p:cNvPr>
            <p:cNvSpPr txBox="1"/>
            <p:nvPr/>
          </p:nvSpPr>
          <p:spPr>
            <a:xfrm>
              <a:off x="8292664" y="4875088"/>
              <a:ext cx="888124" cy="764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2863" marR="274320" indent="41275" algn="ctr">
                <a:lnSpc>
                  <a:spcPct val="103000"/>
                </a:lnSpc>
                <a:spcAft>
                  <a:spcPts val="1200"/>
                </a:spcAft>
              </a:pPr>
              <a:r>
                <a:rPr lang="pt-BR" sz="4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pt-BR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067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340770" y="2100757"/>
            <a:ext cx="64953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Ao vermos um lar onde os frutos da mansidão e do domínio próprio estão em uso, percebemos a conformidade com os desejos divinos. </a:t>
            </a:r>
          </a:p>
        </p:txBody>
      </p:sp>
    </p:spTree>
    <p:extLst>
      <p:ext uri="{BB962C8B-B14F-4D97-AF65-F5344CB8AC3E}">
        <p14:creationId xmlns:p14="http://schemas.microsoft.com/office/powerpoint/2010/main" val="3434356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469931" y="1790683"/>
            <a:ext cx="6442841" cy="229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indent="-6350" algn="ctr">
              <a:lnSpc>
                <a:spcPct val="103000"/>
              </a:lnSpc>
              <a:spcAft>
                <a:spcPts val="395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Busquemos ter mansidão, domínio próprio e a paz que só provem de Deus, pois isso nos dará força e coragem para combater e vencer a raiva e as paixões pecaminosas.</a:t>
            </a:r>
            <a:endParaRPr lang="pt-BR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92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751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532993" y="2064210"/>
            <a:ext cx="63587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“Mas o fruto do Espírito é amor, alegria, paz, paciência, amabilidade, bondade, fidelidade, </a:t>
            </a:r>
            <a:r>
              <a:rPr lang="pt-BR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mansidão e domínio próprio</a:t>
            </a:r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Contra essas coisas não há lei”.</a:t>
            </a:r>
            <a:endParaRPr lang="pt-BR" sz="2800" b="1" i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A0F0B8-EEB8-EEDC-9E3C-AF6760FB33FA}"/>
              </a:ext>
            </a:extLst>
          </p:cNvPr>
          <p:cNvSpPr txBox="1"/>
          <p:nvPr/>
        </p:nvSpPr>
        <p:spPr>
          <a:xfrm>
            <a:off x="2517227" y="4101663"/>
            <a:ext cx="6358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Gálatas 5:22 e 23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3970529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106866" y="2465146"/>
            <a:ext cx="7303466" cy="140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marR="274320" indent="-6350" algn="ctr">
              <a:lnSpc>
                <a:spcPct val="103000"/>
              </a:lnSpc>
              <a:spcAft>
                <a:spcPts val="1200"/>
              </a:spcAft>
            </a:pPr>
            <a:r>
              <a:rPr lang="pt-BR" sz="2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Nossos frutos espirituais de hoje são a MANSIDÃO e o DOMÍNIO PRÓPRIO, e queremos representá-los com a manga.</a:t>
            </a:r>
            <a:endParaRPr lang="pt-BR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61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110360" y="1258279"/>
            <a:ext cx="710213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manga é uma fruta muito consumida em várias partes do mundo. Destaca-se por apresentar grande quantidade de polpa bem como aroma e cor agradáveis. A polpa pode ser consumida in natura ou utilizada na preparação de receitas tanto doces quanto salgadas. 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79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296792" y="1112359"/>
            <a:ext cx="702427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consumo de manga é benéfico à saúde, uma vez que ela é rica em vitaminas, sais minerais e fibras. Seu consumo ajuda na saúde dos olhos e da pele, o bom funcionamento do intestino e a prevenção de algumas doenças, como o câncer. Ela contém antioxidantes, e seu alto teor de fibras dá saciedade.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50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140627" y="2030434"/>
            <a:ext cx="92373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acordo com o dicionário on-line, “mansidão é a característica ou condição do que é manso. Que possui o gênio brando; que é suave e pacífico; de temperamento fácil; meigo. Falta de agitação; sem pressa; desprovido de inquietação; tranquilidade ou brandura” 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66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3453414" y="2204415"/>
            <a:ext cx="71807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 certeza, a mansidão está ligada ao domínio próprio, pois em muitas ocasiões de raiva, brigas ou situações difíceis, controlar as emoções exige um esforço gigantesco.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78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3337187" y="1935432"/>
            <a:ext cx="79729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Muitas pessoas já são de natureza e temperamento mais manso, o que facilita muito na hora do autocontrole. Porém, há outras de temperamento muito difícil, impaciente, colérico, que precisam de muito domínio próprio para se controlar diante de situações delicadas e difíceis. 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43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12162</TotalTime>
  <Words>939</Words>
  <Application>Microsoft Office PowerPoint</Application>
  <PresentationFormat>Widescreen</PresentationFormat>
  <Paragraphs>35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DSA - Cristina Barbosa</cp:lastModifiedBy>
  <cp:revision>9</cp:revision>
  <dcterms:created xsi:type="dcterms:W3CDTF">2022-06-29T19:49:33Z</dcterms:created>
  <dcterms:modified xsi:type="dcterms:W3CDTF">2022-09-20T19:54:38Z</dcterms:modified>
</cp:coreProperties>
</file>