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9" r:id="rId16"/>
    <p:sldId id="273" r:id="rId17"/>
    <p:sldId id="281" r:id="rId18"/>
    <p:sldId id="282" r:id="rId19"/>
    <p:sldId id="283" r:id="rId20"/>
    <p:sldId id="274" r:id="rId21"/>
    <p:sldId id="28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578E-60B4-460C-A416-87D8419F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7155F-3DC9-4381-B6CD-998CAF07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519851-B638-481A-AA49-0B92CEF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2433-1A25-4CB2-8FA0-325A7610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24E7E-5A67-41B0-8D32-C54C0F7C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0DD-BD74-4246-8520-198674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45D76-28FC-4E99-A530-15FBE7A4D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684C9-028F-4490-809C-2C68779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42CB9-2C7A-48C0-9D53-1E7FFEC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2D546-77ED-4AA4-9D33-DC4DF655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8A33-D094-4FFF-94B4-4270BEF0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5848-9675-46D3-A90D-C6AE6E71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2E26-AC5F-4844-854D-1C1D9C83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5274-A729-4E1C-BCD9-C37618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1FAF2-D87D-4F0C-BBCC-2C9FE11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1BA41-A8B5-49E6-81DF-49C6DA1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7A2E-D193-4163-BDF9-CB4C21DA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231F-7E62-410B-89AF-2431BD5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D4197-FF26-49F6-9F17-36A2C87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6BC1-F578-4B9B-B9E6-BD6ECDB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BF33-7AD0-47E0-8EAC-B2B857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D7E77-0829-4059-B139-208F33F4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C40E3-E42D-490D-B852-8BED774B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0A8E5-AC4A-4CAF-BDD6-6EBA0AA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3D8-D8C6-432E-95A0-B5E25B5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2E3E-4EDE-4587-8485-A5D7F59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85821-A9B1-4CCD-B504-F4379FF3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5CD2FE-3966-4A61-82DD-97AF8D10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EA88F-E784-4CA4-9E28-501BBB7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744034-3E43-49D6-8AD6-5EC1132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DD2E6-BCAD-45B5-8BB1-E17CD33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1A819-56AC-46C6-A5BD-8C399D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03AC-53ED-4BE9-B358-1502B7E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D3B81-0789-439D-80CF-FA056E15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72C571-FB7C-43C0-8905-1AF2B66F0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B1C67D-159D-4971-AA65-F1C3F62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F943D-4B8D-4416-B708-C0B1EBC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F066C-1044-4B4C-BABB-6070625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6EB71E-EE9E-4E14-8DE6-1CB71F0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C8EF7-6E23-488A-8EFA-7EC34F6D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3824E1-2F6B-417A-AD2C-FCA726A7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F653BE-0142-495D-B673-FEF42AB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C249A-2F4A-4664-9632-9915C42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C13AFA-ABD8-4E01-9C09-DF0C8922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B5CF4-0F62-4EC8-B0DB-E3D7E1B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6F49D-3DAC-42EA-B2AD-36E92D7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420F4-461C-43CB-B3B6-25437EA5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3C772-1C91-4C04-ADD1-69854700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E70F-BFDC-4D0A-B87A-909FA2AF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9374B-6993-4DA0-9383-7DCB30A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A2B8-EC90-49AC-A72F-04BCFB93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737D6-4DC9-4A7A-A040-09279132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6E2B9-CF13-40DD-AF1D-A960A6F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D6262-5C26-4A5B-89C7-965AEDDF4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0CADBB-0A67-41B5-8E5F-7EDDD58B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1CEA73-2E4F-4513-8FE5-F7A51B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572BC-619B-469C-BE8A-51A1ABAF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61F91-8E6F-48C6-8636-EFA7A08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3E17B-0D04-4D71-B4B5-623FEFE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13BA-D02F-4BF4-BB54-C761B1EAA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B14A3-9FAB-48FA-9A30-0574824A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1F6DA-37AB-4DBF-BF23-45220915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93B06-9D79-4F49-B885-FB75A85E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09261" y="1674674"/>
            <a:ext cx="7378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Garante a segurança da obra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61545" y="1012954"/>
            <a:ext cx="58752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nivelamento incorreto pode tornar uma estrutura insegura e até mesmo perigosa para trabalhadores e futuros ocupantes. O uso de um nivelador garante que a estrutura seja construída de acordo com os padrões de segurança adequados e esteja preparada para suportar as cargas e tensões previstas.</a:t>
            </a:r>
          </a:p>
        </p:txBody>
      </p:sp>
    </p:spTree>
    <p:extLst>
      <p:ext uri="{BB962C8B-B14F-4D97-AF65-F5344CB8AC3E}">
        <p14:creationId xmlns:p14="http://schemas.microsoft.com/office/powerpoint/2010/main" val="39713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46234" y="844715"/>
            <a:ext cx="7514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Você notou que a maioria dos cristãos não chama seus filhos de Acabe ou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Jezabel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por um bom motivo?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rei Acabe foi considerado um dos piores reis de Israel. Quando desobedeceu a Deus e se casou com a princesa pagã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Jezabel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ele começou a servir e adorar a Baal (1 Reis 16:31).</a:t>
            </a:r>
          </a:p>
        </p:txBody>
      </p:sp>
    </p:spTree>
    <p:extLst>
      <p:ext uri="{BB962C8B-B14F-4D97-AF65-F5344CB8AC3E}">
        <p14:creationId xmlns:p14="http://schemas.microsoft.com/office/powerpoint/2010/main" val="2212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558" y="1182231"/>
            <a:ext cx="9299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Mais uma vez, os filhos de Israel aceitaram desorientações e influências e se esqueceram de adorar somente Javé ou Jeová, o único Deus verdadeiro. O Deus que Moisés lhes disse para amar “de todo o coração, alma e força” antes de morrer. </a:t>
            </a:r>
          </a:p>
        </p:txBody>
      </p:sp>
    </p:spTree>
    <p:extLst>
      <p:ext uri="{BB962C8B-B14F-4D97-AF65-F5344CB8AC3E}">
        <p14:creationId xmlns:p14="http://schemas.microsoft.com/office/powerpoint/2010/main" val="2460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558" y="1182231"/>
            <a:ext cx="9299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Elias, cujo nome significa “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Yahweh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é meu Deus”, foi enviado por Deus para encontrar Acabe. Elias sempre seguiu as instruções de Deus, então quando Deus falava, ele obedecia. Enquanto Elias subia o Monte Carmelo, era possível ver o rei Acabe chegando em suas vestes reais.</a:t>
            </a:r>
          </a:p>
        </p:txBody>
      </p:sp>
    </p:spTree>
    <p:extLst>
      <p:ext uri="{BB962C8B-B14F-4D97-AF65-F5344CB8AC3E}">
        <p14:creationId xmlns:p14="http://schemas.microsoft.com/office/powerpoint/2010/main" val="29699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558" y="1182231"/>
            <a:ext cx="9299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Visto que o Monte Carmelo era território de Baal, Elias, de acordo com as instruções de Deus, deu aos profetas de Baal “vantagem de campo” e os deixou implorar a seus deuses primeiro. Fizeram de tudo para serem ouvidos, até se machucaram e rasgaram a roupa, mas nada aconteceu.</a:t>
            </a:r>
          </a:p>
        </p:txBody>
      </p:sp>
    </p:spTree>
    <p:extLst>
      <p:ext uri="{BB962C8B-B14F-4D97-AF65-F5344CB8AC3E}">
        <p14:creationId xmlns:p14="http://schemas.microsoft.com/office/powerpoint/2010/main" val="839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578069" y="571445"/>
            <a:ext cx="751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Depois foi a vez de Elias.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4" y="2063915"/>
            <a:ext cx="751489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Ele reconstruiu o altar a Jeová que estava em ruínas.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99392" y="1756138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FF1FE7-F3ED-4A62-9EB8-58C3016CFC6C}"/>
              </a:ext>
            </a:extLst>
          </p:cNvPr>
          <p:cNvSpPr txBox="1"/>
          <p:nvPr/>
        </p:nvSpPr>
        <p:spPr>
          <a:xfrm>
            <a:off x="1061544" y="3204288"/>
            <a:ext cx="751489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Depois fez uma vala ao redor do altar, no qual cabiam duas medidas de grãos.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828486-C858-4ACE-9A22-19A3D486D59C}"/>
              </a:ext>
            </a:extLst>
          </p:cNvPr>
          <p:cNvSpPr txBox="1"/>
          <p:nvPr/>
        </p:nvSpPr>
        <p:spPr>
          <a:xfrm>
            <a:off x="336331" y="2896511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204370-3CC1-48CA-81A8-4D3B128A8670}"/>
              </a:ext>
            </a:extLst>
          </p:cNvPr>
          <p:cNvSpPr txBox="1"/>
          <p:nvPr/>
        </p:nvSpPr>
        <p:spPr>
          <a:xfrm>
            <a:off x="1061544" y="4344661"/>
            <a:ext cx="751489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Então preparou a lenha, e cortou o boi em pedaços, e os pôs sobre a lenha.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C22DC6-4A0D-4EF9-8D1D-806400C16489}"/>
              </a:ext>
            </a:extLst>
          </p:cNvPr>
          <p:cNvSpPr txBox="1"/>
          <p:nvPr/>
        </p:nvSpPr>
        <p:spPr>
          <a:xfrm>
            <a:off x="336331" y="4036884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7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4" y="960329"/>
            <a:ext cx="751489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ele disse: Enchei quatro talhas com água, e derramai sobre o holocausto e sobre a lenha.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FF1FE7-F3ED-4A62-9EB8-58C3016CFC6C}"/>
              </a:ext>
            </a:extLst>
          </p:cNvPr>
          <p:cNvSpPr txBox="1"/>
          <p:nvPr/>
        </p:nvSpPr>
        <p:spPr>
          <a:xfrm>
            <a:off x="1061544" y="2731323"/>
            <a:ext cx="7514897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ele disse: Faça de novo; e novamente eles fizeram. Ele ainda disse: Faça isso pela terceira vez; e fizeram isso pela terceira vez, de modo que a água correu ao redor do altar, e a vala também se encheu de água.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828486-C858-4ACE-9A22-19A3D486D59C}"/>
              </a:ext>
            </a:extLst>
          </p:cNvPr>
          <p:cNvSpPr txBox="1"/>
          <p:nvPr/>
        </p:nvSpPr>
        <p:spPr>
          <a:xfrm>
            <a:off x="336331" y="2423546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41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4" y="960329"/>
            <a:ext cx="7514897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Elias orou: Jeová Deus de Abraão, Isaque e Israel, manifeste-se hoje que tu és Deus em Israel, e que eu sou teu servo, e que por tua ordem fiz todas estas coisas. Responde-me, Jeová, responde-me, para que este povo saiba que tu, ó Senhor, és Deus, e que tu fazes o coração deles voltar para ti.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54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4" y="960329"/>
            <a:ext cx="7514897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Então caiu fogo do Senhor, e consumiu o holocausto, a lenha, as pedras e o pó, e ainda secou a água que estava na vala. Que espetáculo maravilhoso deve ter sido!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844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CC4680-5893-448D-BF8E-E0907FFC664A}"/>
              </a:ext>
            </a:extLst>
          </p:cNvPr>
          <p:cNvSpPr txBox="1"/>
          <p:nvPr/>
        </p:nvSpPr>
        <p:spPr>
          <a:xfrm>
            <a:off x="2212848" y="2436926"/>
            <a:ext cx="8970369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Escolhendo o</a:t>
            </a:r>
          </a:p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Caminho certo</a:t>
            </a:r>
          </a:p>
        </p:txBody>
      </p:sp>
    </p:spTree>
    <p:extLst>
      <p:ext uri="{BB962C8B-B14F-4D97-AF65-F5344CB8AC3E}">
        <p14:creationId xmlns:p14="http://schemas.microsoft.com/office/powerpoint/2010/main" val="370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19507" y="2114676"/>
            <a:ext cx="730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sei se estou me desviando para outros deuses em minha adoração?</a:t>
            </a:r>
          </a:p>
        </p:txBody>
      </p:sp>
    </p:spTree>
    <p:extLst>
      <p:ext uri="{BB962C8B-B14F-4D97-AF65-F5344CB8AC3E}">
        <p14:creationId xmlns:p14="http://schemas.microsoft.com/office/powerpoint/2010/main" val="27172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4177B5-03F0-423D-9187-01E0B405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7" y="269838"/>
            <a:ext cx="6306206" cy="44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4773168" y="1160971"/>
            <a:ext cx="550468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“Amarás, pois, o Senhor, teu Deus, de todo o teu coração, de toda a tua alma e de toda a tua força”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Deuteronômio 6:5</a:t>
            </a:r>
          </a:p>
        </p:txBody>
      </p:sp>
    </p:spTree>
    <p:extLst>
      <p:ext uri="{BB962C8B-B14F-4D97-AF65-F5344CB8AC3E}">
        <p14:creationId xmlns:p14="http://schemas.microsoft.com/office/powerpoint/2010/main" val="29979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801098" y="1503608"/>
            <a:ext cx="7514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Uma das ferramentas que utilizamos na hora de construir uma casa é o nivelador ou nível. Ela é uma ferramenta essencial para garantir que a construção fique precisamente nivelada. Embora possa não estar na caixa de ferramentas de todos, a maioria dos marceneiros tem uma ferramenta de nivelamento. </a:t>
            </a:r>
          </a:p>
        </p:txBody>
      </p:sp>
    </p:spTree>
    <p:extLst>
      <p:ext uri="{BB962C8B-B14F-4D97-AF65-F5344CB8AC3E}">
        <p14:creationId xmlns:p14="http://schemas.microsoft.com/office/powerpoint/2010/main" val="22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801098" y="1503608"/>
            <a:ext cx="7514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É usado para determinar se uma superfície é horizontal ou vertical. Sem um nível, você não pode construir uma casa que funcione bem ou tenha boa aparência, nem mesmo colocar uma porta corretamente. O nível ajuda a manter tudo em equilíbrio.</a:t>
            </a:r>
          </a:p>
        </p:txBody>
      </p:sp>
    </p:spTree>
    <p:extLst>
      <p:ext uri="{BB962C8B-B14F-4D97-AF65-F5344CB8AC3E}">
        <p14:creationId xmlns:p14="http://schemas.microsoft.com/office/powerpoint/2010/main" val="198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83014C6-B749-4F0D-BFF7-AEE6E265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100326"/>
            <a:ext cx="6330372" cy="5039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389466" y="2525272"/>
            <a:ext cx="4930507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Quais os benefícios que o uso dessa ferramenta nos traz? </a:t>
            </a:r>
          </a:p>
        </p:txBody>
      </p:sp>
    </p:spTree>
    <p:extLst>
      <p:ext uri="{BB962C8B-B14F-4D97-AF65-F5344CB8AC3E}">
        <p14:creationId xmlns:p14="http://schemas.microsoft.com/office/powerpoint/2010/main" val="3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817238" y="1674674"/>
            <a:ext cx="806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Proporciona nivelamento preciso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98178" y="1364957"/>
            <a:ext cx="5686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nivelamento correto é fundamental para a estabilidade da estrutura e para evitar problemas como acúmulo de água em áreas específicas, que podem causar danos à estrutura ou problemas de umidade.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91558" y="1791380"/>
            <a:ext cx="8634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Antecipa a economia de tempo e dinheiro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3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72055" y="1958811"/>
            <a:ext cx="6064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Ao usar um nível, você pode evitar erros de nivelamento que podem exigir demolição e reconstrução da estrutura. Além disso, custos adicionais e atrasos na construção são evitados.</a:t>
            </a:r>
          </a:p>
        </p:txBody>
      </p:sp>
    </p:spTree>
    <p:extLst>
      <p:ext uri="{BB962C8B-B14F-4D97-AF65-F5344CB8AC3E}">
        <p14:creationId xmlns:p14="http://schemas.microsoft.com/office/powerpoint/2010/main" val="153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744</Words>
  <Application>Microsoft Macintosh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Regular Brush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Victor Trivelato</cp:lastModifiedBy>
  <cp:revision>16</cp:revision>
  <dcterms:created xsi:type="dcterms:W3CDTF">2023-09-16T22:47:56Z</dcterms:created>
  <dcterms:modified xsi:type="dcterms:W3CDTF">2023-11-16T15:57:42Z</dcterms:modified>
</cp:coreProperties>
</file>