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86" r:id="rId14"/>
    <p:sldId id="279" r:id="rId15"/>
    <p:sldId id="280" r:id="rId16"/>
    <p:sldId id="269" r:id="rId17"/>
    <p:sldId id="273" r:id="rId18"/>
    <p:sldId id="275" r:id="rId19"/>
    <p:sldId id="287" r:id="rId20"/>
    <p:sldId id="288" r:id="rId21"/>
    <p:sldId id="289" r:id="rId22"/>
    <p:sldId id="281" r:id="rId23"/>
    <p:sldId id="290" r:id="rId24"/>
    <p:sldId id="291" r:id="rId25"/>
    <p:sldId id="292" r:id="rId26"/>
    <p:sldId id="274" r:id="rId27"/>
    <p:sldId id="277" r:id="rId28"/>
    <p:sldId id="29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578E-60B4-460C-A416-87D8419F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7155F-3DC9-4381-B6CD-998CAF07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519851-B638-481A-AA49-0B92CEF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2433-1A25-4CB2-8FA0-325A7610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24E7E-5A67-41B0-8D32-C54C0F7C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0DD-BD74-4246-8520-198674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45D76-28FC-4E99-A530-15FBE7A4D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684C9-028F-4490-809C-2C68779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42CB9-2C7A-48C0-9D53-1E7FFEC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2D546-77ED-4AA4-9D33-DC4DF655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8A33-D094-4FFF-94B4-4270BEF0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5848-9675-46D3-A90D-C6AE6E71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2E26-AC5F-4844-854D-1C1D9C83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5274-A729-4E1C-BCD9-C37618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1FAF2-D87D-4F0C-BBCC-2C9FE11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1BA41-A8B5-49E6-81DF-49C6DA1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7A2E-D193-4163-BDF9-CB4C21DA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231F-7E62-410B-89AF-2431BD5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D4197-FF26-49F6-9F17-36A2C87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6BC1-F578-4B9B-B9E6-BD6ECDB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BF33-7AD0-47E0-8EAC-B2B857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D7E77-0829-4059-B139-208F33F4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C40E3-E42D-490D-B852-8BED774B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0A8E5-AC4A-4CAF-BDD6-6EBA0AA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3D8-D8C6-432E-95A0-B5E25B5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2E3E-4EDE-4587-8485-A5D7F59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85821-A9B1-4CCD-B504-F4379FF3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5CD2FE-3966-4A61-82DD-97AF8D10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EA88F-E784-4CA4-9E28-501BBB7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744034-3E43-49D6-8AD6-5EC1132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DD2E6-BCAD-45B5-8BB1-E17CD33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1A819-56AC-46C6-A5BD-8C399D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03AC-53ED-4BE9-B358-1502B7E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D3B81-0789-439D-80CF-FA056E15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72C571-FB7C-43C0-8905-1AF2B66F0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B1C67D-159D-4971-AA65-F1C3F62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F943D-4B8D-4416-B708-C0B1EBC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F066C-1044-4B4C-BABB-6070625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6EB71E-EE9E-4E14-8DE6-1CB71F0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C8EF7-6E23-488A-8EFA-7EC34F6D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3824E1-2F6B-417A-AD2C-FCA726A7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F653BE-0142-495D-B673-FEF42AB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C249A-2F4A-4664-9632-9915C42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C13AFA-ABD8-4E01-9C09-DF0C8922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B5CF4-0F62-4EC8-B0DB-E3D7E1B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6F49D-3DAC-42EA-B2AD-36E92D7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420F4-461C-43CB-B3B6-25437EA5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3C772-1C91-4C04-ADD1-69854700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E70F-BFDC-4D0A-B87A-909FA2AF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9374B-6993-4DA0-9383-7DCB30A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A2B8-EC90-49AC-A72F-04BCFB93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737D6-4DC9-4A7A-A040-09279132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6E2B9-CF13-40DD-AF1D-A960A6F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D6262-5C26-4A5B-89C7-965AEDDF4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0CADBB-0A67-41B5-8E5F-7EDDD58B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1CEA73-2E4F-4513-8FE5-F7A51B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572BC-619B-469C-BE8A-51A1ABAF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61F91-8E6F-48C6-8636-EFA7A08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3E17B-0D04-4D71-B4B5-623FEFE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13BA-D02F-4BF4-BB54-C761B1EAA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B14A3-9FAB-48FA-9A30-0574824A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1F6DA-37AB-4DBF-BF23-45220915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93B06-9D79-4F49-B885-FB75A85E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09262" y="1563793"/>
            <a:ext cx="9567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Asseguram a conformidade com os regulamentos de segurança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206484" y="1982008"/>
            <a:ext cx="6684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uso de luvas de construção é frequentemente um requisito de segurança para os trabalhadores da construção. As luvas de construção são parte integrante do equipamento de proteção individual.</a:t>
            </a:r>
          </a:p>
        </p:txBody>
      </p:sp>
    </p:spTree>
    <p:extLst>
      <p:ext uri="{BB962C8B-B14F-4D97-AF65-F5344CB8AC3E}">
        <p14:creationId xmlns:p14="http://schemas.microsoft.com/office/powerpoint/2010/main" val="39713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872358" y="1622481"/>
            <a:ext cx="7514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drama cósmico, chamado “O Grande Conflito”, está se desenrolando em nossas famílias hoje, e junto do mal estão fazendo tudo o que podem para expulsar Deus de nossos lares.</a:t>
            </a:r>
          </a:p>
        </p:txBody>
      </p:sp>
    </p:spTree>
    <p:extLst>
      <p:ext uri="{BB962C8B-B14F-4D97-AF65-F5344CB8AC3E}">
        <p14:creationId xmlns:p14="http://schemas.microsoft.com/office/powerpoint/2010/main" val="2212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347951" y="866920"/>
            <a:ext cx="6272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Televisão, mídia social, telefones celulares e outros dispositivos têm consumido muito tempo, atenção e talvez até o afeto de nossas famílias.</a:t>
            </a:r>
          </a:p>
        </p:txBody>
      </p:sp>
    </p:spTree>
    <p:extLst>
      <p:ext uri="{BB962C8B-B14F-4D97-AF65-F5344CB8AC3E}">
        <p14:creationId xmlns:p14="http://schemas.microsoft.com/office/powerpoint/2010/main" val="292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589689" y="751344"/>
            <a:ext cx="7302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o impacto possa ter efeitos prejudiciais na saúde mental, nas habilidades sociais, na memória e na autoimagem, uma influência mais imediata e poderosa é sentida diariamente em nossas casas.</a:t>
            </a:r>
          </a:p>
        </p:txBody>
      </p:sp>
    </p:spTree>
    <p:extLst>
      <p:ext uri="{BB962C8B-B14F-4D97-AF65-F5344CB8AC3E}">
        <p14:creationId xmlns:p14="http://schemas.microsoft.com/office/powerpoint/2010/main" val="2460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558" y="1182231"/>
            <a:ext cx="9299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falta de interação está causando uma desconexão significativa entre marido e mulher, pais e filhos, levando a discussões tolas e mágoas inúteis. Essas feridas aparentemente pequenas levam a uma destruição cada vez maior.</a:t>
            </a:r>
          </a:p>
        </p:txBody>
      </p:sp>
    </p:spTree>
    <p:extLst>
      <p:ext uri="{BB962C8B-B14F-4D97-AF65-F5344CB8AC3E}">
        <p14:creationId xmlns:p14="http://schemas.microsoft.com/office/powerpoint/2010/main" val="29699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558" y="1182231"/>
            <a:ext cx="9299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Você se lembra do velho ditado: “somos o que comemos”? Ou “lixo entra, lixo sai”? Bem, o mesmo é verdade para nossa mente. Nossa mente é profundamente influenciada pelo que vemos e ouvimos, afetando o que pensamos e fazemos. Como tal, devemos proteger nossa família contra as artimanhas do inimigo.</a:t>
            </a:r>
          </a:p>
        </p:txBody>
      </p:sp>
    </p:spTree>
    <p:extLst>
      <p:ext uri="{BB962C8B-B14F-4D97-AF65-F5344CB8AC3E}">
        <p14:creationId xmlns:p14="http://schemas.microsoft.com/office/powerpoint/2010/main" val="8393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56138" y="2044005"/>
            <a:ext cx="6611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colocar nossa família dentro da cerca de proteção para não ficar exposta aos ataques do inimigo? </a:t>
            </a:r>
          </a:p>
        </p:txBody>
      </p:sp>
    </p:spTree>
    <p:extLst>
      <p:ext uri="{BB962C8B-B14F-4D97-AF65-F5344CB8AC3E}">
        <p14:creationId xmlns:p14="http://schemas.microsoft.com/office/powerpoint/2010/main" val="4147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599093" y="338427"/>
            <a:ext cx="62116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“Por isso, peguem toda a armadura de Deus, para que vocês possam resistir no dia mau e, depois de terem vencido tudo, permanecer inabaláveis”.</a:t>
            </a:r>
          </a:p>
          <a:p>
            <a:pPr algn="ctr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Efésios 6:13,</a:t>
            </a:r>
          </a:p>
        </p:txBody>
      </p:sp>
    </p:spTree>
    <p:extLst>
      <p:ext uri="{BB962C8B-B14F-4D97-AF65-F5344CB8AC3E}">
        <p14:creationId xmlns:p14="http://schemas.microsoft.com/office/powerpoint/2010/main" val="6750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88276" y="1539509"/>
            <a:ext cx="6611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pensarmos nas luvas como Equipamentos de Proteção Individual (EPIs) podemos exemplificar da seguinte forma quando se trata de usar luvas para nos protegermos do inimigo espiritual:</a:t>
            </a:r>
          </a:p>
        </p:txBody>
      </p:sp>
    </p:spTree>
    <p:extLst>
      <p:ext uri="{BB962C8B-B14F-4D97-AF65-F5344CB8AC3E}">
        <p14:creationId xmlns:p14="http://schemas.microsoft.com/office/powerpoint/2010/main" val="17770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CC4680-5893-448D-BF8E-E0907FFC664A}"/>
              </a:ext>
            </a:extLst>
          </p:cNvPr>
          <p:cNvSpPr txBox="1"/>
          <p:nvPr/>
        </p:nvSpPr>
        <p:spPr>
          <a:xfrm>
            <a:off x="1912883" y="2237229"/>
            <a:ext cx="9364927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Equipamento de</a:t>
            </a:r>
          </a:p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proteção individual</a:t>
            </a:r>
          </a:p>
        </p:txBody>
      </p:sp>
    </p:spTree>
    <p:extLst>
      <p:ext uri="{BB962C8B-B14F-4D97-AF65-F5344CB8AC3E}">
        <p14:creationId xmlns:p14="http://schemas.microsoft.com/office/powerpoint/2010/main" val="370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Fortaleça sua fé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resistir em tempos difíceis é importante ter uma fé sólida em Deus e confiar em Sua proteção e cuidado. Isso envolve manter um relacionamento íntimo com Deus, orar, ler a Bíblia e frequentar a igreja. Ao fazer isso, você estará fortalecendo sua armadura espiritual e estará preparado para enfrentar qualquer desafio que surja em seu caminho. É aqui que o culto familiar se torna muito relevante.</a:t>
            </a:r>
          </a:p>
        </p:txBody>
      </p:sp>
    </p:spTree>
    <p:extLst>
      <p:ext uri="{BB962C8B-B14F-4D97-AF65-F5344CB8AC3E}">
        <p14:creationId xmlns:p14="http://schemas.microsoft.com/office/powerpoint/2010/main" val="33736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Cuide do que você vê. Evite se expor a imagens inapropriadas que podem enfraquecer sua mente e espírito. Em vez disso, procure ver coisas que o elevem e inspirem, como a beleza da natureza ou da arte.</a:t>
            </a:r>
          </a:p>
        </p:txBody>
      </p:sp>
    </p:spTree>
    <p:extLst>
      <p:ext uri="{BB962C8B-B14F-4D97-AF65-F5344CB8AC3E}">
        <p14:creationId xmlns:p14="http://schemas.microsoft.com/office/powerpoint/2010/main" val="14318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Audição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Cuidado com o que você ouve. Ouça músicas e palavras que o inspirem e o ajudem a crescer espiritualmente. Evite conversas negativas e críticas destrutivas.</a:t>
            </a:r>
          </a:p>
        </p:txBody>
      </p:sp>
    </p:spTree>
    <p:extLst>
      <p:ext uri="{BB962C8B-B14F-4D97-AF65-F5344CB8AC3E}">
        <p14:creationId xmlns:p14="http://schemas.microsoft.com/office/powerpoint/2010/main" val="10041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Olfato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Cuide dos cheiros que o cercam. Os cheiros podem ter um impacto em nosso humor e em como nos sentimos. Procure aromas que o ajudem a relaxar e a se sentir bem, como o cheiro de velas ou perfume natural.</a:t>
            </a:r>
          </a:p>
        </p:txBody>
      </p:sp>
    </p:spTree>
    <p:extLst>
      <p:ext uri="{BB962C8B-B14F-4D97-AF65-F5344CB8AC3E}">
        <p14:creationId xmlns:p14="http://schemas.microsoft.com/office/powerpoint/2010/main" val="3982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Paladar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Cuide do que você come. A comida é uma forma importante de nutrir nosso corpo e alma. Procure alimentos que lhe deem energia e façam você se sentir bem. Evite alimentos industrializados e excesso de doces, que podem ser prejudiciais à saúde.</a:t>
            </a:r>
          </a:p>
        </p:txBody>
      </p:sp>
    </p:spTree>
    <p:extLst>
      <p:ext uri="{BB962C8B-B14F-4D97-AF65-F5344CB8AC3E}">
        <p14:creationId xmlns:p14="http://schemas.microsoft.com/office/powerpoint/2010/main" val="38793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135115" y="2222212"/>
            <a:ext cx="7367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Cuide do seu corpo. Seu corpo é um templo sagrado e é importante cuidar bem dele. Encontre maneiras de mantê-lo em boa forma física, como exercícios regulares e boa higiene pessoal. Também é importante cuidar de seus relacionamentos e evitar contato físico inadequado ou negativo.</a:t>
            </a:r>
          </a:p>
        </p:txBody>
      </p:sp>
    </p:spTree>
    <p:extLst>
      <p:ext uri="{BB962C8B-B14F-4D97-AF65-F5344CB8AC3E}">
        <p14:creationId xmlns:p14="http://schemas.microsoft.com/office/powerpoint/2010/main" val="20594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19507" y="2114676"/>
            <a:ext cx="730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estudamos a Palavra de Deus diariamente e pedimos por proteção sobre nossa família, reivindicando a vitória de Jesus sobre Satanás, escolhemos o bem ao invés do mal.</a:t>
            </a:r>
          </a:p>
        </p:txBody>
      </p:sp>
    </p:spTree>
    <p:extLst>
      <p:ext uri="{BB962C8B-B14F-4D97-AF65-F5344CB8AC3E}">
        <p14:creationId xmlns:p14="http://schemas.microsoft.com/office/powerpoint/2010/main" val="27172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77161" y="1736303"/>
            <a:ext cx="730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oramos por um campo de proteção ao redor de nossa família, anjos que se destacam em força são comissionados, eles lutam por nós e as forças do mal recuam.</a:t>
            </a:r>
          </a:p>
        </p:txBody>
      </p:sp>
    </p:spTree>
    <p:extLst>
      <p:ext uri="{BB962C8B-B14F-4D97-AF65-F5344CB8AC3E}">
        <p14:creationId xmlns:p14="http://schemas.microsoft.com/office/powerpoint/2010/main" val="7477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4177B5-03F0-423D-9187-01E0B405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7" y="269838"/>
            <a:ext cx="6306206" cy="44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4773168" y="1160971"/>
            <a:ext cx="550468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“Amarás, pois, o Senhor, teu Deus, de todo o teu coração, de toda a tua alma e de toda a tua força”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Deuteronômio 6:5</a:t>
            </a:r>
          </a:p>
        </p:txBody>
      </p:sp>
    </p:spTree>
    <p:extLst>
      <p:ext uri="{BB962C8B-B14F-4D97-AF65-F5344CB8AC3E}">
        <p14:creationId xmlns:p14="http://schemas.microsoft.com/office/powerpoint/2010/main" val="33482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674974" y="1345953"/>
            <a:ext cx="7514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“Revesti-vos de toda a armadura de Deus, para poderdes ficar firmes contra as ciladas do diabo; porque a nossa luta não é contra o sangue e a carne, e sim contra os principados e potestades, contra os dominadores deste mundo tenebroso” (Efésios 6:11,12).</a:t>
            </a:r>
          </a:p>
        </p:txBody>
      </p:sp>
    </p:spTree>
    <p:extLst>
      <p:ext uri="{BB962C8B-B14F-4D97-AF65-F5344CB8AC3E}">
        <p14:creationId xmlns:p14="http://schemas.microsoft.com/office/powerpoint/2010/main" val="22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32327" y="999112"/>
            <a:ext cx="7260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Antes da pandemia iniciada em 2020, poucas pessoas fora da comunidade de saúde sabiam alguma coisa sobre equipamentos de proteção individual (EPI). Isso mudou muito rapidamente.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maioria dos profissionais médicos pensa no EPI em termos das cinco áreas mais vulneráveis ou de ameaças à saúde: olhos e rosto, mãos, corpo, sistema respiratório e ouvidos.</a:t>
            </a:r>
          </a:p>
        </p:txBody>
      </p:sp>
    </p:spTree>
    <p:extLst>
      <p:ext uri="{BB962C8B-B14F-4D97-AF65-F5344CB8AC3E}">
        <p14:creationId xmlns:p14="http://schemas.microsoft.com/office/powerpoint/2010/main" val="198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83014C6-B749-4F0D-BFF7-AEE6E265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1100326"/>
            <a:ext cx="7126012" cy="5039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48032" y="1810568"/>
            <a:ext cx="5626704" cy="28623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Hoje vamos rever os benefícios que obtemos ao usar luvas quando estamos trabalhando em um canteiro de obras:</a:t>
            </a:r>
          </a:p>
        </p:txBody>
      </p:sp>
    </p:spTree>
    <p:extLst>
      <p:ext uri="{BB962C8B-B14F-4D97-AF65-F5344CB8AC3E}">
        <p14:creationId xmlns:p14="http://schemas.microsoft.com/office/powerpoint/2010/main" val="3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881246" y="1773092"/>
            <a:ext cx="716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Elas nos protegem contra lesões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271750" y="1985068"/>
            <a:ext cx="6022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luvas de construção ajudam a proteger as mãos e os dedos de ferimentos causados por cortes, arranhões, perfurações, impactos e abrasões.</a:t>
            </a:r>
          </a:p>
        </p:txBody>
      </p:sp>
    </p:spTree>
    <p:extLst>
      <p:ext uri="{BB962C8B-B14F-4D97-AF65-F5344CB8AC3E}">
        <p14:creationId xmlns:p14="http://schemas.microsoft.com/office/powerpoint/2010/main" val="1785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91558" y="1745660"/>
            <a:ext cx="829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Elas nos ajudam a prevenir doenças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3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536028" y="1212578"/>
            <a:ext cx="76410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trabalhadores da construção civil podem contrair doenças causadas por bactérias, vírus e outros contaminantes. Eles são frequentemente expostos a uma ampla gama de detritos, como materiais perigosos e produtos químicos. As luvas de construção ajudam a prevenir a exposição direta a esses contaminantes e reduzem o risco de infecção.</a:t>
            </a:r>
          </a:p>
        </p:txBody>
      </p:sp>
    </p:spTree>
    <p:extLst>
      <p:ext uri="{BB962C8B-B14F-4D97-AF65-F5344CB8AC3E}">
        <p14:creationId xmlns:p14="http://schemas.microsoft.com/office/powerpoint/2010/main" val="153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941</Words>
  <Application>Microsoft Macintosh PowerPoint</Application>
  <PresentationFormat>Widescreen</PresentationFormat>
  <Paragraphs>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Regular Brush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Victor Trivelato</cp:lastModifiedBy>
  <cp:revision>21</cp:revision>
  <dcterms:created xsi:type="dcterms:W3CDTF">2023-09-16T22:47:56Z</dcterms:created>
  <dcterms:modified xsi:type="dcterms:W3CDTF">2023-11-16T15:57:55Z</dcterms:modified>
</cp:coreProperties>
</file>