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86" r:id="rId14"/>
    <p:sldId id="279" r:id="rId15"/>
    <p:sldId id="280" r:id="rId16"/>
    <p:sldId id="291" r:id="rId17"/>
    <p:sldId id="273" r:id="rId18"/>
    <p:sldId id="288" r:id="rId19"/>
    <p:sldId id="289" r:id="rId20"/>
    <p:sldId id="281" r:id="rId21"/>
    <p:sldId id="274" r:id="rId22"/>
    <p:sldId id="290" r:id="rId23"/>
    <p:sldId id="284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3578E-60B4-460C-A416-87D8419F5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F7155F-3DC9-4381-B6CD-998CAF073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519851-B638-481A-AA49-0B92CEFA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12433-1A25-4CB2-8FA0-325A7610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124E7E-5A67-41B0-8D32-C54C0F7C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5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720DD-BD74-4246-8520-1986745C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045D76-28FC-4E99-A530-15FBE7A4D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F684C9-028F-4490-809C-2C68779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E42CB9-2C7A-48C0-9D53-1E7FFEC4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32D546-77ED-4AA4-9D33-DC4DF655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0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EE8A33-D094-4FFF-94B4-4270BEF00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E35848-9675-46D3-A90D-C6AE6E71F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E2E26-AC5F-4844-854D-1C1D9C83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F15274-A729-4E1C-BCD9-C37618F2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C1FAF2-D87D-4F0C-BBCC-2C9FE115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16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1BA41-A8B5-49E6-81DF-49C6DA15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D47A2E-D193-4163-BDF9-CB4C21DAC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90231F-7E62-410B-89AF-2431BD5D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CD4197-FF26-49F6-9F17-36A2C873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046BC1-F578-4B9B-B9E6-BD6ECDB2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4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5BF33-7AD0-47E0-8EAC-B2B8575A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5D7E77-0829-4059-B139-208F33F4A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CC40E3-E42D-490D-B852-8BED774B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20A8E5-AC4A-4CAF-BDD6-6EBA0AAB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06A3D8-D8C6-432E-95A0-B5E25B54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9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2E3E-4EDE-4587-8485-A5D7F598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C85821-A9B1-4CCD-B504-F4379FF32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5CD2FE-3966-4A61-82DD-97AF8D106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AEA88F-E784-4CA4-9E28-501BBB72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744034-3E43-49D6-8AD6-5EC11327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DDD2E6-BCAD-45B5-8BB1-E17CD33D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7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1A819-56AC-46C6-A5BD-8C399D87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2103AC-53ED-4BE9-B358-1502B7E01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DD3B81-0789-439D-80CF-FA056E15B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72C571-FB7C-43C0-8905-1AF2B66F0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B1C67D-159D-4971-AA65-F1C3F625A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A6F943D-4B8D-4416-B708-C0B1EBCB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22F066C-1044-4B4C-BABB-60706253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6EB71E-EE9E-4E14-8DE6-1CB71F0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5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C8EF7-6E23-488A-8EFA-7EC34F6DE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3824E1-2F6B-417A-AD2C-FCA726A7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F653BE-0142-495D-B673-FEF42AB8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CC249A-2F4A-4664-9632-9915C429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C13AFA-ABD8-4E01-9C09-DF0C8922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7B5CF4-0F62-4EC8-B0DB-E3D7E1BA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A6F49D-3DAC-42EA-B2AD-36E92D7E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420F4-461C-43CB-B3B6-25437EA5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43C772-1C91-4C04-ADD1-698547001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4DE70F-BFDC-4D0A-B87A-909FA2AF1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09374B-6993-4DA0-9383-7DCB30AE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0BA2B8-EC90-49AC-A72F-04BCFB93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6737D6-4DC9-4A7A-A040-09279132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6E2B9-CF13-40DD-AF1D-A960A6FD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BBD6262-5C26-4A5B-89C7-965AEDDF4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0CADBB-0A67-41B5-8E5F-7EDDD58BC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1CEA73-2E4F-4513-8FE5-F7A51BE6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B572BC-619B-469C-BE8A-51A1ABAF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D61F91-8E6F-48C6-8636-EFA7A08B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1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63E17B-0D04-4D71-B4B5-623FEFE3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B013BA-D02F-4BF4-BB54-C761B1EAA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DB14A3-9FAB-48FA-9A30-0574824A3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B1F6DA-37AB-4DBF-BF23-452209154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693B06-9D79-4F49-B885-FB75A85E4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5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2091558" y="1671515"/>
            <a:ext cx="7378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Realiza tarefas elétricas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51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735725" y="1780209"/>
            <a:ext cx="66845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Na construção de instalações elétricas, as chaves de fenda são uma ferramenta indispensável. Elas são usadas para apertar os terminais de tomadas e interruptores, permitindo que a eletricidade flua com segurança e eficácia pelo sistema elétrico.</a:t>
            </a:r>
          </a:p>
        </p:txBody>
      </p:sp>
    </p:spTree>
    <p:extLst>
      <p:ext uri="{BB962C8B-B14F-4D97-AF65-F5344CB8AC3E}">
        <p14:creationId xmlns:p14="http://schemas.microsoft.com/office/powerpoint/2010/main" val="39713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07685" y="1360039"/>
            <a:ext cx="75148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Na relação entre pais e filhos, a função da chave de fenda é muito importante. É preciso fazer ajustes nas atitudes e reações, apertar e afrouxar as negociações e condicionar os terminais elétricos para que a comunicação flua bem e, assim, possamos viver em harmonia e paz.</a:t>
            </a:r>
          </a:p>
        </p:txBody>
      </p:sp>
    </p:spTree>
    <p:extLst>
      <p:ext uri="{BB962C8B-B14F-4D97-AF65-F5344CB8AC3E}">
        <p14:creationId xmlns:p14="http://schemas.microsoft.com/office/powerpoint/2010/main" val="22123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48255" y="1098148"/>
            <a:ext cx="62720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Embora os pais nem sempre acertem, Deus espera que os pais orientem, ensinem e disciplinem seus filhos. A palavra disciplina vem da palavra discipulado. Em essência, quando disciplinamos nossos filhos, estamos disciplinando-os, não punindo-os, mas corrigindo-os e orientando-os. </a:t>
            </a:r>
          </a:p>
        </p:txBody>
      </p:sp>
    </p:spTree>
    <p:extLst>
      <p:ext uri="{BB962C8B-B14F-4D97-AF65-F5344CB8AC3E}">
        <p14:creationId xmlns:p14="http://schemas.microsoft.com/office/powerpoint/2010/main" val="2922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011620" y="929983"/>
            <a:ext cx="7848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“O lar deve ser para as crianças o mais atrativo lugar do mundo, e sua maior atração deve ser a presença da mãe. As crianças têm natureza sensível e amorosa. Facilmente se consegue agradá-las, e facilmente também se sentem infelizes. Mediante uma disciplina branda, com palavras e atos amáveis, as mães podem unir os filhos ao seu coração” </a:t>
            </a:r>
          </a:p>
          <a:p>
            <a:pPr algn="ctr"/>
            <a:endParaRPr lang="pt-B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(O Lar Adventista, p. 21).</a:t>
            </a:r>
          </a:p>
        </p:txBody>
      </p:sp>
    </p:spTree>
    <p:extLst>
      <p:ext uri="{BB962C8B-B14F-4D97-AF65-F5344CB8AC3E}">
        <p14:creationId xmlns:p14="http://schemas.microsoft.com/office/powerpoint/2010/main" val="246065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2823341" y="1098147"/>
            <a:ext cx="65453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É fácil para os adultos esquecer como as crianças podem se sentir desamparadas e a pressão que sentem diariamente para cooperar e atender às muitas demandas que lhes são feitas ao longo do dia. </a:t>
            </a:r>
          </a:p>
        </p:txBody>
      </p:sp>
    </p:spTree>
    <p:extLst>
      <p:ext uri="{BB962C8B-B14F-4D97-AF65-F5344CB8AC3E}">
        <p14:creationId xmlns:p14="http://schemas.microsoft.com/office/powerpoint/2010/main" val="29699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3762704" y="751344"/>
            <a:ext cx="7609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Ser capaz de tomar decisões em vários aspectos de suas vidas também ajuda as crianças a desenvolver uma autoestima mais saudável e a acreditar que são importantes para os outros, especialmente para seus pais e para Deus.</a:t>
            </a:r>
          </a:p>
        </p:txBody>
      </p:sp>
    </p:spTree>
    <p:extLst>
      <p:ext uri="{BB962C8B-B14F-4D97-AF65-F5344CB8AC3E}">
        <p14:creationId xmlns:p14="http://schemas.microsoft.com/office/powerpoint/2010/main" val="7673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051035" y="1434405"/>
            <a:ext cx="6022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 trouxermos a metáfora do uso da chave de fenda na relação que temos com nossos filhos, podemos destacar:</a:t>
            </a:r>
          </a:p>
        </p:txBody>
      </p:sp>
    </p:spTree>
    <p:extLst>
      <p:ext uri="{BB962C8B-B14F-4D97-AF65-F5344CB8AC3E}">
        <p14:creationId xmlns:p14="http://schemas.microsoft.com/office/powerpoint/2010/main" val="41472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A99092-170A-4072-93F2-3305BDCCDB8E}"/>
              </a:ext>
            </a:extLst>
          </p:cNvPr>
          <p:cNvSpPr txBox="1"/>
          <p:nvPr/>
        </p:nvSpPr>
        <p:spPr>
          <a:xfrm>
            <a:off x="1061542" y="1263100"/>
            <a:ext cx="751489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importância do ajuste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C6157E-B1FD-40E2-9710-BAA16731B7DE}"/>
              </a:ext>
            </a:extLst>
          </p:cNvPr>
          <p:cNvSpPr txBox="1"/>
          <p:nvPr/>
        </p:nvSpPr>
        <p:spPr>
          <a:xfrm>
            <a:off x="346842" y="652552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589647-22B2-4F3C-9E81-0228433D4ADB}"/>
              </a:ext>
            </a:extLst>
          </p:cNvPr>
          <p:cNvSpPr txBox="1"/>
          <p:nvPr/>
        </p:nvSpPr>
        <p:spPr>
          <a:xfrm>
            <a:off x="1061542" y="2054047"/>
            <a:ext cx="7367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 como a chave de fenda serve para ajustar partes mecânicas, nas relações interpessoais, às vezes é necessário fazer ajustes em nossa comunicação, atitude ou comportamento para que nossas relações sejam mais efetivas e harmoniosas.</a:t>
            </a:r>
          </a:p>
        </p:txBody>
      </p:sp>
    </p:spTree>
    <p:extLst>
      <p:ext uri="{BB962C8B-B14F-4D97-AF65-F5344CB8AC3E}">
        <p14:creationId xmlns:p14="http://schemas.microsoft.com/office/powerpoint/2010/main" val="33736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A99092-170A-4072-93F2-3305BDCCDB8E}"/>
              </a:ext>
            </a:extLst>
          </p:cNvPr>
          <p:cNvSpPr txBox="1"/>
          <p:nvPr/>
        </p:nvSpPr>
        <p:spPr>
          <a:xfrm>
            <a:off x="1166646" y="1347183"/>
            <a:ext cx="751489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necessidade da paciência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C6157E-B1FD-40E2-9710-BAA16731B7DE}"/>
              </a:ext>
            </a:extLst>
          </p:cNvPr>
          <p:cNvSpPr txBox="1"/>
          <p:nvPr/>
        </p:nvSpPr>
        <p:spPr>
          <a:xfrm>
            <a:off x="346842" y="652552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589647-22B2-4F3C-9E81-0228433D4ADB}"/>
              </a:ext>
            </a:extLst>
          </p:cNvPr>
          <p:cNvSpPr txBox="1"/>
          <p:nvPr/>
        </p:nvSpPr>
        <p:spPr>
          <a:xfrm>
            <a:off x="1061542" y="2222212"/>
            <a:ext cx="73677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usar uma chave de fenda, às vezes é necessário trabalhar com paciência e perseverança para afrouxar ou apertar um parafuso difícil. Da mesma forma, nas relações interpessoais, é importante ter paciência e disposição para trabalhar a longo prazo para resolver problemas e melhorar a comunicação e o entendimento entre as pessoas.</a:t>
            </a:r>
          </a:p>
        </p:txBody>
      </p:sp>
    </p:spTree>
    <p:extLst>
      <p:ext uri="{BB962C8B-B14F-4D97-AF65-F5344CB8AC3E}">
        <p14:creationId xmlns:p14="http://schemas.microsoft.com/office/powerpoint/2010/main" val="14318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4CC4680-5893-448D-BF8E-E0907FFC664A}"/>
              </a:ext>
            </a:extLst>
          </p:cNvPr>
          <p:cNvSpPr txBox="1"/>
          <p:nvPr/>
        </p:nvSpPr>
        <p:spPr>
          <a:xfrm>
            <a:off x="2875631" y="2849141"/>
            <a:ext cx="8261131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8800" dirty="0">
                <a:solidFill>
                  <a:schemeClr val="accent4"/>
                </a:solidFill>
                <a:latin typeface="Regular Brush" panose="02000500000000000000" pitchFamily="50" charset="0"/>
                <a:cs typeface="Arial" panose="020B0604020202020204" pitchFamily="34" charset="0"/>
              </a:rPr>
              <a:t>Não é justo</a:t>
            </a:r>
          </a:p>
        </p:txBody>
      </p:sp>
    </p:spTree>
    <p:extLst>
      <p:ext uri="{BB962C8B-B14F-4D97-AF65-F5344CB8AC3E}">
        <p14:creationId xmlns:p14="http://schemas.microsoft.com/office/powerpoint/2010/main" val="370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9A99092-170A-4072-93F2-3305BDCCDB8E}"/>
              </a:ext>
            </a:extLst>
          </p:cNvPr>
          <p:cNvSpPr txBox="1"/>
          <p:nvPr/>
        </p:nvSpPr>
        <p:spPr>
          <a:xfrm>
            <a:off x="1145625" y="1367694"/>
            <a:ext cx="751489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importância do trabalho em equipe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C6157E-B1FD-40E2-9710-BAA16731B7DE}"/>
              </a:ext>
            </a:extLst>
          </p:cNvPr>
          <p:cNvSpPr txBox="1"/>
          <p:nvPr/>
        </p:nvSpPr>
        <p:spPr>
          <a:xfrm>
            <a:off x="346842" y="652552"/>
            <a:ext cx="567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8589647-22B2-4F3C-9E81-0228433D4ADB}"/>
              </a:ext>
            </a:extLst>
          </p:cNvPr>
          <p:cNvSpPr txBox="1"/>
          <p:nvPr/>
        </p:nvSpPr>
        <p:spPr>
          <a:xfrm>
            <a:off x="1061542" y="2073986"/>
            <a:ext cx="73677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alguns casos, a chave de fenda precisa ser usada por duas pessoas para realizar uma tarefa específica. Da mesma forma, nas relações interpessoais, às vezes é necessário trabalhar em equipe para alcançar objetivos comuns, resolver conflitos e fortalecer relacionamentos. Aprender a trabalhar em equipe e colaborar com os outros pode melhorar significativamente nossos relacionamentos interpessoais.</a:t>
            </a:r>
          </a:p>
        </p:txBody>
      </p:sp>
    </p:spTree>
    <p:extLst>
      <p:ext uri="{BB962C8B-B14F-4D97-AF65-F5344CB8AC3E}">
        <p14:creationId xmlns:p14="http://schemas.microsoft.com/office/powerpoint/2010/main" val="10041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019507" y="1443841"/>
            <a:ext cx="7304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Leva tempo e paciência para permitir autonomia e responsabilidade ao seu filho. Mas lembre-se, um pouco de tempo agora pode trazer grandes benefícios a longo prazo.</a:t>
            </a:r>
          </a:p>
        </p:txBody>
      </p:sp>
    </p:spTree>
    <p:extLst>
      <p:ext uri="{BB962C8B-B14F-4D97-AF65-F5344CB8AC3E}">
        <p14:creationId xmlns:p14="http://schemas.microsoft.com/office/powerpoint/2010/main" val="27172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977465" y="1494565"/>
            <a:ext cx="73046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Por outro lado, não dedicar tempo ou paciência aos seus filhos hoje terá consequências significativas a longo prazo. Dar escolhas ao seu filho não significa que você concederá todos os seus desejos. Significa ensiná-lo a pensar e respeitar você como pai.</a:t>
            </a:r>
          </a:p>
        </p:txBody>
      </p:sp>
    </p:spTree>
    <p:extLst>
      <p:ext uri="{BB962C8B-B14F-4D97-AF65-F5344CB8AC3E}">
        <p14:creationId xmlns:p14="http://schemas.microsoft.com/office/powerpoint/2010/main" val="13149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4177B5-03F0-423D-9187-01E0B405F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87" y="269838"/>
            <a:ext cx="6306206" cy="4459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4773168" y="1160971"/>
            <a:ext cx="5504688" cy="267765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“Amarás, pois, o Senhor, teu Deus, de todo o teu coração, de toda a tua alma e de toda a tua força”</a:t>
            </a:r>
          </a:p>
          <a:p>
            <a:pPr algn="ctr"/>
            <a:endParaRPr lang="pt-BR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Deuteronômio 6:5</a:t>
            </a:r>
          </a:p>
        </p:txBody>
      </p:sp>
    </p:spTree>
    <p:extLst>
      <p:ext uri="{BB962C8B-B14F-4D97-AF65-F5344CB8AC3E}">
        <p14:creationId xmlns:p14="http://schemas.microsoft.com/office/powerpoint/2010/main" val="24477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251047" y="2044005"/>
            <a:ext cx="5268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“Filhos, obedecei a vossos pais no Senhor, pois isto é justo” (Efésios 6:1). </a:t>
            </a:r>
          </a:p>
        </p:txBody>
      </p:sp>
    </p:spTree>
    <p:extLst>
      <p:ext uri="{BB962C8B-B14F-4D97-AF65-F5344CB8AC3E}">
        <p14:creationId xmlns:p14="http://schemas.microsoft.com/office/powerpoint/2010/main" val="22754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37430" y="1697635"/>
            <a:ext cx="6335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Hoje vamos adicionar à nossa caixa de ferramentas de construção, um elemento muito interessante: a chave de fenda.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183014C6-B749-4F0D-BFF7-AEE6E2656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9" y="1100326"/>
            <a:ext cx="7126012" cy="50397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980883" y="2935043"/>
            <a:ext cx="5626704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ter uma chave de fenda nos ajuda? </a:t>
            </a:r>
          </a:p>
        </p:txBody>
      </p:sp>
    </p:spTree>
    <p:extLst>
      <p:ext uri="{BB962C8B-B14F-4D97-AF65-F5344CB8AC3E}">
        <p14:creationId xmlns:p14="http://schemas.microsoft.com/office/powerpoint/2010/main" val="31045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844670" y="1671515"/>
            <a:ext cx="8268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É usada para afrouxar e apertar parafusos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15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14096" y="2163744"/>
            <a:ext cx="60960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principal função da chave de fenda é soltar e apertar parafusos. Isso é especialmente útil em projetos de construção de móveis e carpintaria, onde são necessários parafusos para unir as peças de madeira.</a:t>
            </a:r>
          </a:p>
        </p:txBody>
      </p:sp>
    </p:spTree>
    <p:extLst>
      <p:ext uri="{BB962C8B-B14F-4D97-AF65-F5344CB8AC3E}">
        <p14:creationId xmlns:p14="http://schemas.microsoft.com/office/powerpoint/2010/main" val="17856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988241" y="1674674"/>
            <a:ext cx="7250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Auxilia no ajuste de peças mecânicas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63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87669" y="2095447"/>
            <a:ext cx="62431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Também são úteis para ajustar peças mecânicas, como peças de bicicletas ou automóveis. Ao usar uma chave de fenda para apertar as partes mecânicas, podemos garantir que elas funcionem corretamente e evitem mais danos.</a:t>
            </a:r>
          </a:p>
        </p:txBody>
      </p:sp>
    </p:spTree>
    <p:extLst>
      <p:ext uri="{BB962C8B-B14F-4D97-AF65-F5344CB8AC3E}">
        <p14:creationId xmlns:p14="http://schemas.microsoft.com/office/powerpoint/2010/main" val="15373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739</Words>
  <Application>Microsoft Macintosh PowerPoint</Application>
  <PresentationFormat>Widescreen</PresentationFormat>
  <Paragraphs>36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Regular Brush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DSA - Victor Trivelato</cp:lastModifiedBy>
  <cp:revision>30</cp:revision>
  <dcterms:created xsi:type="dcterms:W3CDTF">2023-09-16T22:47:56Z</dcterms:created>
  <dcterms:modified xsi:type="dcterms:W3CDTF">2023-11-16T15:58:19Z</dcterms:modified>
</cp:coreProperties>
</file>